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93" d="100"/>
          <a:sy n="93" d="100"/>
        </p:scale>
        <p:origin x="-128" y="-5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75355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4c012f503_1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4c012f503_1_3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Session 1 </a:t>
            </a:r>
            <a:endParaRPr/>
          </a:p>
          <a:p>
            <a:pPr marL="0" lvl="0" indent="0" algn="l" rtl="0">
              <a:spcBef>
                <a:spcPts val="0"/>
              </a:spcBef>
              <a:spcAft>
                <a:spcPts val="0"/>
              </a:spcAft>
              <a:buNone/>
            </a:pPr>
            <a:endParaRPr/>
          </a:p>
        </p:txBody>
      </p:sp>
      <p:sp>
        <p:nvSpPr>
          <p:cNvPr id="128" name="Google Shape;128;g64c012f503_1_3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cfe18c0c4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cfe18c0c4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7cfe18c0c4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cfe18c0c4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cfe18c0c4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7cfe18c0c4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cfe18c0c4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cfe18c0c4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7cfe18c0c4_0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cfe18c0c4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cfe18c0c4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7cfe18c0c4_0_1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cfe18c0c4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cfe18c0c4_0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7cfe18c0c4_0_1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cfe18c0c4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cfe18c0c4_0_1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7cfe18c0c4_0_1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cfe18c0c4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7cfe18c0c4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7cfe18c0c4_0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cfe18c0c4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7cfe18c0c4_0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7cfe18c0c4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cfe18c0c4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cfe18c0c4_0_1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7cfe18c0c4_0_1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cfe18c0c4_0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7cfe18c0c4_0_2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7cfe18c0c4_0_2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4c012f503_1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4c012f503_1_3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t>
            </a:r>
            <a:endParaRPr/>
          </a:p>
        </p:txBody>
      </p:sp>
      <p:sp>
        <p:nvSpPr>
          <p:cNvPr id="136" name="Google Shape;136;g64c012f503_1_3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6da162c7e9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6da162c7e9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6da162c7e9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da162c7e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6da162c7e9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6da162c7e9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4c012f503_1_1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4c012f503_1_18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07" name="Google Shape;307;g64c012f503_1_18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64c012f503_1_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64c012f503_1_3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64c012f503_1_3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4c012f503_1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4c012f503_1_3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g64c012f503_1_3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da162c7e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6da162c7e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6da162c7e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cfe18c0c4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cfe18c0c4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7cfe18c0c4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cfe18c0c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cfe18c0c4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7cfe18c0c4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cfe18c0c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cfe18c0c4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7cfe18c0c4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cfe18c0c4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cfe18c0c4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7cfe18c0c4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
  <p:cSld name="TITLE_2">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subTitle" idx="1"/>
          </p:nvPr>
        </p:nvSpPr>
        <p:spPr>
          <a:xfrm>
            <a:off x="6915616" y="2886133"/>
            <a:ext cx="3747300" cy="7704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None/>
              <a:defRPr>
                <a:solidFill>
                  <a:srgbClr val="5B72B7"/>
                </a:solidFill>
              </a:defRPr>
            </a:lvl1pPr>
            <a:lvl2pPr lvl="1" algn="r" rtl="0">
              <a:lnSpc>
                <a:spcPct val="100000"/>
              </a:lnSpc>
              <a:spcBef>
                <a:spcPts val="2100"/>
              </a:spcBef>
              <a:spcAft>
                <a:spcPts val="0"/>
              </a:spcAft>
              <a:buNone/>
              <a:defRPr sz="2400">
                <a:solidFill>
                  <a:srgbClr val="5B72B7"/>
                </a:solidFill>
              </a:defRPr>
            </a:lvl2pPr>
            <a:lvl3pPr lvl="2" algn="r" rtl="0">
              <a:lnSpc>
                <a:spcPct val="100000"/>
              </a:lnSpc>
              <a:spcBef>
                <a:spcPts val="2100"/>
              </a:spcBef>
              <a:spcAft>
                <a:spcPts val="0"/>
              </a:spcAft>
              <a:buNone/>
              <a:defRPr sz="2400">
                <a:solidFill>
                  <a:srgbClr val="5B72B7"/>
                </a:solidFill>
              </a:defRPr>
            </a:lvl3pPr>
            <a:lvl4pPr lvl="3" algn="r" rtl="0">
              <a:lnSpc>
                <a:spcPct val="100000"/>
              </a:lnSpc>
              <a:spcBef>
                <a:spcPts val="2100"/>
              </a:spcBef>
              <a:spcAft>
                <a:spcPts val="0"/>
              </a:spcAft>
              <a:buNone/>
              <a:defRPr sz="2400">
                <a:solidFill>
                  <a:srgbClr val="5B72B7"/>
                </a:solidFill>
              </a:defRPr>
            </a:lvl4pPr>
            <a:lvl5pPr lvl="4" algn="r" rtl="0">
              <a:lnSpc>
                <a:spcPct val="100000"/>
              </a:lnSpc>
              <a:spcBef>
                <a:spcPts val="2100"/>
              </a:spcBef>
              <a:spcAft>
                <a:spcPts val="0"/>
              </a:spcAft>
              <a:buNone/>
              <a:defRPr sz="2400">
                <a:solidFill>
                  <a:srgbClr val="5B72B7"/>
                </a:solidFill>
              </a:defRPr>
            </a:lvl5pPr>
            <a:lvl6pPr lvl="5" algn="r" rtl="0">
              <a:lnSpc>
                <a:spcPct val="100000"/>
              </a:lnSpc>
              <a:spcBef>
                <a:spcPts val="2100"/>
              </a:spcBef>
              <a:spcAft>
                <a:spcPts val="0"/>
              </a:spcAft>
              <a:buNone/>
              <a:defRPr sz="2400">
                <a:solidFill>
                  <a:srgbClr val="5B72B7"/>
                </a:solidFill>
              </a:defRPr>
            </a:lvl6pPr>
            <a:lvl7pPr lvl="6" algn="r" rtl="0">
              <a:lnSpc>
                <a:spcPct val="100000"/>
              </a:lnSpc>
              <a:spcBef>
                <a:spcPts val="2100"/>
              </a:spcBef>
              <a:spcAft>
                <a:spcPts val="0"/>
              </a:spcAft>
              <a:buNone/>
              <a:defRPr sz="2400">
                <a:solidFill>
                  <a:srgbClr val="5B72B7"/>
                </a:solidFill>
              </a:defRPr>
            </a:lvl7pPr>
            <a:lvl8pPr lvl="7" algn="r" rtl="0">
              <a:lnSpc>
                <a:spcPct val="100000"/>
              </a:lnSpc>
              <a:spcBef>
                <a:spcPts val="2100"/>
              </a:spcBef>
              <a:spcAft>
                <a:spcPts val="0"/>
              </a:spcAft>
              <a:buNone/>
              <a:defRPr sz="2400">
                <a:solidFill>
                  <a:srgbClr val="5B72B7"/>
                </a:solidFill>
              </a:defRPr>
            </a:lvl8pPr>
            <a:lvl9pPr lvl="8" algn="r" rtl="0">
              <a:lnSpc>
                <a:spcPct val="100000"/>
              </a:lnSpc>
              <a:spcBef>
                <a:spcPts val="2100"/>
              </a:spcBef>
              <a:spcAft>
                <a:spcPts val="2100"/>
              </a:spcAft>
              <a:buNone/>
              <a:defRPr sz="2400">
                <a:solidFill>
                  <a:srgbClr val="5B72B7"/>
                </a:solidFill>
              </a:defRPr>
            </a:lvl9pPr>
          </a:lstStyle>
          <a:p>
            <a:endParaRPr/>
          </a:p>
        </p:txBody>
      </p:sp>
      <p:sp>
        <p:nvSpPr>
          <p:cNvPr id="14" name="Google Shape;14;p2"/>
          <p:cNvSpPr txBox="1">
            <a:spLocks noGrp="1"/>
          </p:cNvSpPr>
          <p:nvPr>
            <p:ph type="ctrTitle"/>
          </p:nvPr>
        </p:nvSpPr>
        <p:spPr>
          <a:xfrm>
            <a:off x="1564587" y="205567"/>
            <a:ext cx="9098100" cy="2736900"/>
          </a:xfrm>
          <a:prstGeom prst="rect">
            <a:avLst/>
          </a:prstGeom>
        </p:spPr>
        <p:txBody>
          <a:bodyPr spcFirstLastPara="1" wrap="square" lIns="121900" tIns="121900" rIns="121900" bIns="121900" anchor="b" anchorCtr="0">
            <a:noAutofit/>
          </a:bodyPr>
          <a:lstStyle>
            <a:lvl1pPr lvl="0" algn="r" rtl="0">
              <a:spcBef>
                <a:spcPts val="0"/>
              </a:spcBef>
              <a:spcAft>
                <a:spcPts val="0"/>
              </a:spcAft>
              <a:buClr>
                <a:srgbClr val="5B72B7"/>
              </a:buClr>
              <a:buSzPts val="8000"/>
              <a:buFont typeface="Passion One"/>
              <a:buNone/>
              <a:defRPr sz="8000">
                <a:solidFill>
                  <a:srgbClr val="5B72B7"/>
                </a:solidFill>
                <a:latin typeface="Passion One"/>
                <a:ea typeface="Passion One"/>
                <a:cs typeface="Passion One"/>
                <a:sym typeface="Passion One"/>
              </a:defRPr>
            </a:lvl1pPr>
            <a:lvl2pPr lvl="1" algn="r" rtl="0">
              <a:spcBef>
                <a:spcPts val="0"/>
              </a:spcBef>
              <a:spcAft>
                <a:spcPts val="0"/>
              </a:spcAft>
              <a:buClr>
                <a:srgbClr val="5B72B7"/>
              </a:buClr>
              <a:buSzPts val="8000"/>
              <a:buFont typeface="Oswald Regular"/>
              <a:buNone/>
              <a:defRPr sz="8000">
                <a:solidFill>
                  <a:srgbClr val="5B72B7"/>
                </a:solidFill>
                <a:latin typeface="Oswald Regular"/>
                <a:ea typeface="Oswald Regular"/>
                <a:cs typeface="Oswald Regular"/>
                <a:sym typeface="Oswald Regular"/>
              </a:defRPr>
            </a:lvl2pPr>
            <a:lvl3pPr lvl="2" algn="r" rtl="0">
              <a:spcBef>
                <a:spcPts val="0"/>
              </a:spcBef>
              <a:spcAft>
                <a:spcPts val="0"/>
              </a:spcAft>
              <a:buClr>
                <a:srgbClr val="5B72B7"/>
              </a:buClr>
              <a:buSzPts val="8000"/>
              <a:buFont typeface="Oswald Regular"/>
              <a:buNone/>
              <a:defRPr sz="8000">
                <a:solidFill>
                  <a:srgbClr val="5B72B7"/>
                </a:solidFill>
                <a:latin typeface="Oswald Regular"/>
                <a:ea typeface="Oswald Regular"/>
                <a:cs typeface="Oswald Regular"/>
                <a:sym typeface="Oswald Regular"/>
              </a:defRPr>
            </a:lvl3pPr>
            <a:lvl4pPr lvl="3" algn="r" rtl="0">
              <a:spcBef>
                <a:spcPts val="0"/>
              </a:spcBef>
              <a:spcAft>
                <a:spcPts val="0"/>
              </a:spcAft>
              <a:buClr>
                <a:srgbClr val="5B72B7"/>
              </a:buClr>
              <a:buSzPts val="8000"/>
              <a:buFont typeface="Oswald Regular"/>
              <a:buNone/>
              <a:defRPr sz="8000">
                <a:solidFill>
                  <a:srgbClr val="5B72B7"/>
                </a:solidFill>
                <a:latin typeface="Oswald Regular"/>
                <a:ea typeface="Oswald Regular"/>
                <a:cs typeface="Oswald Regular"/>
                <a:sym typeface="Oswald Regular"/>
              </a:defRPr>
            </a:lvl4pPr>
            <a:lvl5pPr lvl="4" algn="r" rtl="0">
              <a:spcBef>
                <a:spcPts val="0"/>
              </a:spcBef>
              <a:spcAft>
                <a:spcPts val="0"/>
              </a:spcAft>
              <a:buClr>
                <a:srgbClr val="5B72B7"/>
              </a:buClr>
              <a:buSzPts val="8000"/>
              <a:buFont typeface="Oswald Regular"/>
              <a:buNone/>
              <a:defRPr sz="8000">
                <a:solidFill>
                  <a:srgbClr val="5B72B7"/>
                </a:solidFill>
                <a:latin typeface="Oswald Regular"/>
                <a:ea typeface="Oswald Regular"/>
                <a:cs typeface="Oswald Regular"/>
                <a:sym typeface="Oswald Regular"/>
              </a:defRPr>
            </a:lvl5pPr>
            <a:lvl6pPr lvl="5" algn="r" rtl="0">
              <a:spcBef>
                <a:spcPts val="0"/>
              </a:spcBef>
              <a:spcAft>
                <a:spcPts val="0"/>
              </a:spcAft>
              <a:buClr>
                <a:srgbClr val="5B72B7"/>
              </a:buClr>
              <a:buSzPts val="8000"/>
              <a:buFont typeface="Oswald Regular"/>
              <a:buNone/>
              <a:defRPr sz="8000">
                <a:solidFill>
                  <a:srgbClr val="5B72B7"/>
                </a:solidFill>
                <a:latin typeface="Oswald Regular"/>
                <a:ea typeface="Oswald Regular"/>
                <a:cs typeface="Oswald Regular"/>
                <a:sym typeface="Oswald Regular"/>
              </a:defRPr>
            </a:lvl6pPr>
            <a:lvl7pPr lvl="6" algn="r" rtl="0">
              <a:spcBef>
                <a:spcPts val="0"/>
              </a:spcBef>
              <a:spcAft>
                <a:spcPts val="0"/>
              </a:spcAft>
              <a:buClr>
                <a:srgbClr val="5B72B7"/>
              </a:buClr>
              <a:buSzPts val="8000"/>
              <a:buFont typeface="Oswald Regular"/>
              <a:buNone/>
              <a:defRPr sz="8000">
                <a:solidFill>
                  <a:srgbClr val="5B72B7"/>
                </a:solidFill>
                <a:latin typeface="Oswald Regular"/>
                <a:ea typeface="Oswald Regular"/>
                <a:cs typeface="Oswald Regular"/>
                <a:sym typeface="Oswald Regular"/>
              </a:defRPr>
            </a:lvl7pPr>
            <a:lvl8pPr lvl="7" algn="r" rtl="0">
              <a:spcBef>
                <a:spcPts val="0"/>
              </a:spcBef>
              <a:spcAft>
                <a:spcPts val="0"/>
              </a:spcAft>
              <a:buClr>
                <a:srgbClr val="5B72B7"/>
              </a:buClr>
              <a:buSzPts val="8000"/>
              <a:buFont typeface="Oswald Regular"/>
              <a:buNone/>
              <a:defRPr sz="8000">
                <a:solidFill>
                  <a:srgbClr val="5B72B7"/>
                </a:solidFill>
                <a:latin typeface="Oswald Regular"/>
                <a:ea typeface="Oswald Regular"/>
                <a:cs typeface="Oswald Regular"/>
                <a:sym typeface="Oswald Regular"/>
              </a:defRPr>
            </a:lvl8pPr>
            <a:lvl9pPr lvl="8" algn="r" rtl="0">
              <a:spcBef>
                <a:spcPts val="0"/>
              </a:spcBef>
              <a:spcAft>
                <a:spcPts val="0"/>
              </a:spcAft>
              <a:buClr>
                <a:srgbClr val="5B72B7"/>
              </a:buClr>
              <a:buSzPts val="8000"/>
              <a:buFont typeface="Oswald Regular"/>
              <a:buNone/>
              <a:defRPr sz="8000">
                <a:solidFill>
                  <a:srgbClr val="5B72B7"/>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3">
  <p:cSld name="TITLE_1_1_1_2_1_1_1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1"/>
          <p:cNvSpPr/>
          <p:nvPr/>
        </p:nvSpPr>
        <p:spPr>
          <a:xfrm>
            <a:off x="2609400" y="4606833"/>
            <a:ext cx="6973200" cy="1407900"/>
          </a:xfrm>
          <a:prstGeom prst="rect">
            <a:avLst/>
          </a:prstGeom>
          <a:solidFill>
            <a:srgbClr val="5B72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 name="Google Shape;58;p11"/>
          <p:cNvSpPr txBox="1">
            <a:spLocks noGrp="1"/>
          </p:cNvSpPr>
          <p:nvPr>
            <p:ph type="subTitle" idx="1"/>
          </p:nvPr>
        </p:nvSpPr>
        <p:spPr>
          <a:xfrm>
            <a:off x="2919200" y="5067533"/>
            <a:ext cx="6353700" cy="48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rgbClr val="F9E9D9"/>
              </a:buClr>
              <a:buSzPts val="1600"/>
              <a:buNone/>
              <a:defRPr sz="1600">
                <a:solidFill>
                  <a:srgbClr val="F9E9D9"/>
                </a:solidFill>
              </a:defRPr>
            </a:lvl1pPr>
            <a:lvl2pPr lvl="1" algn="ctr" rtl="0">
              <a:lnSpc>
                <a:spcPct val="100000"/>
              </a:lnSpc>
              <a:spcBef>
                <a:spcPts val="0"/>
              </a:spcBef>
              <a:spcAft>
                <a:spcPts val="0"/>
              </a:spcAft>
              <a:buClr>
                <a:srgbClr val="F9E9D9"/>
              </a:buClr>
              <a:buSzPts val="1600"/>
              <a:buNone/>
              <a:defRPr sz="1600">
                <a:solidFill>
                  <a:srgbClr val="F9E9D9"/>
                </a:solidFill>
              </a:defRPr>
            </a:lvl2pPr>
            <a:lvl3pPr lvl="2" algn="ctr" rtl="0">
              <a:lnSpc>
                <a:spcPct val="100000"/>
              </a:lnSpc>
              <a:spcBef>
                <a:spcPts val="0"/>
              </a:spcBef>
              <a:spcAft>
                <a:spcPts val="0"/>
              </a:spcAft>
              <a:buClr>
                <a:srgbClr val="F9E9D9"/>
              </a:buClr>
              <a:buSzPts val="1600"/>
              <a:buNone/>
              <a:defRPr sz="1600">
                <a:solidFill>
                  <a:srgbClr val="F9E9D9"/>
                </a:solidFill>
              </a:defRPr>
            </a:lvl3pPr>
            <a:lvl4pPr lvl="3" algn="ctr" rtl="0">
              <a:lnSpc>
                <a:spcPct val="100000"/>
              </a:lnSpc>
              <a:spcBef>
                <a:spcPts val="0"/>
              </a:spcBef>
              <a:spcAft>
                <a:spcPts val="0"/>
              </a:spcAft>
              <a:buClr>
                <a:srgbClr val="F9E9D9"/>
              </a:buClr>
              <a:buSzPts val="1600"/>
              <a:buNone/>
              <a:defRPr sz="1600">
                <a:solidFill>
                  <a:srgbClr val="F9E9D9"/>
                </a:solidFill>
              </a:defRPr>
            </a:lvl4pPr>
            <a:lvl5pPr lvl="4" algn="ctr" rtl="0">
              <a:lnSpc>
                <a:spcPct val="100000"/>
              </a:lnSpc>
              <a:spcBef>
                <a:spcPts val="0"/>
              </a:spcBef>
              <a:spcAft>
                <a:spcPts val="0"/>
              </a:spcAft>
              <a:buClr>
                <a:srgbClr val="F9E9D9"/>
              </a:buClr>
              <a:buSzPts val="1600"/>
              <a:buNone/>
              <a:defRPr sz="1600">
                <a:solidFill>
                  <a:srgbClr val="F9E9D9"/>
                </a:solidFill>
              </a:defRPr>
            </a:lvl5pPr>
            <a:lvl6pPr lvl="5" algn="ctr" rtl="0">
              <a:lnSpc>
                <a:spcPct val="100000"/>
              </a:lnSpc>
              <a:spcBef>
                <a:spcPts val="0"/>
              </a:spcBef>
              <a:spcAft>
                <a:spcPts val="0"/>
              </a:spcAft>
              <a:buClr>
                <a:srgbClr val="F9E9D9"/>
              </a:buClr>
              <a:buSzPts val="1600"/>
              <a:buNone/>
              <a:defRPr sz="1600">
                <a:solidFill>
                  <a:srgbClr val="F9E9D9"/>
                </a:solidFill>
              </a:defRPr>
            </a:lvl6pPr>
            <a:lvl7pPr lvl="6" algn="ctr" rtl="0">
              <a:lnSpc>
                <a:spcPct val="100000"/>
              </a:lnSpc>
              <a:spcBef>
                <a:spcPts val="0"/>
              </a:spcBef>
              <a:spcAft>
                <a:spcPts val="0"/>
              </a:spcAft>
              <a:buClr>
                <a:srgbClr val="F9E9D9"/>
              </a:buClr>
              <a:buSzPts val="1600"/>
              <a:buNone/>
              <a:defRPr sz="1600">
                <a:solidFill>
                  <a:srgbClr val="F9E9D9"/>
                </a:solidFill>
              </a:defRPr>
            </a:lvl7pPr>
            <a:lvl8pPr lvl="7" algn="ctr" rtl="0">
              <a:lnSpc>
                <a:spcPct val="100000"/>
              </a:lnSpc>
              <a:spcBef>
                <a:spcPts val="0"/>
              </a:spcBef>
              <a:spcAft>
                <a:spcPts val="0"/>
              </a:spcAft>
              <a:buClr>
                <a:srgbClr val="F9E9D9"/>
              </a:buClr>
              <a:buSzPts val="1600"/>
              <a:buNone/>
              <a:defRPr sz="1600">
                <a:solidFill>
                  <a:srgbClr val="F9E9D9"/>
                </a:solidFill>
              </a:defRPr>
            </a:lvl8pPr>
            <a:lvl9pPr lvl="8" algn="ctr" rtl="0">
              <a:lnSpc>
                <a:spcPct val="100000"/>
              </a:lnSpc>
              <a:spcBef>
                <a:spcPts val="0"/>
              </a:spcBef>
              <a:spcAft>
                <a:spcPts val="0"/>
              </a:spcAft>
              <a:buClr>
                <a:srgbClr val="F9E9D9"/>
              </a:buClr>
              <a:buSzPts val="1600"/>
              <a:buNone/>
              <a:defRPr sz="1600">
                <a:solidFill>
                  <a:srgbClr val="F9E9D9"/>
                </a:solidFill>
              </a:defRPr>
            </a:lvl9pPr>
          </a:lstStyle>
          <a:p>
            <a:endParaRPr/>
          </a:p>
        </p:txBody>
      </p:sp>
      <p:sp>
        <p:nvSpPr>
          <p:cNvPr id="59" name="Google Shape;59;p11"/>
          <p:cNvSpPr txBox="1">
            <a:spLocks noGrp="1"/>
          </p:cNvSpPr>
          <p:nvPr>
            <p:ph type="ctrTitle"/>
          </p:nvPr>
        </p:nvSpPr>
        <p:spPr>
          <a:xfrm>
            <a:off x="574633" y="1090000"/>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5B72B7"/>
              </a:buClr>
              <a:buSzPts val="3200"/>
              <a:buNone/>
              <a:defRPr sz="3200">
                <a:solidFill>
                  <a:srgbClr val="5B72B7"/>
                </a:solidFill>
              </a:defRPr>
            </a:lvl1pPr>
            <a:lvl2pPr lvl="1" algn="ctr" rtl="0">
              <a:spcBef>
                <a:spcPts val="0"/>
              </a:spcBef>
              <a:spcAft>
                <a:spcPts val="0"/>
              </a:spcAft>
              <a:buClr>
                <a:srgbClr val="5B72B7"/>
              </a:buClr>
              <a:buSzPts val="2400"/>
              <a:buNone/>
              <a:defRPr sz="2400">
                <a:solidFill>
                  <a:srgbClr val="5B72B7"/>
                </a:solidFill>
              </a:defRPr>
            </a:lvl2pPr>
            <a:lvl3pPr lvl="2" algn="ctr" rtl="0">
              <a:spcBef>
                <a:spcPts val="0"/>
              </a:spcBef>
              <a:spcAft>
                <a:spcPts val="0"/>
              </a:spcAft>
              <a:buClr>
                <a:srgbClr val="5B72B7"/>
              </a:buClr>
              <a:buSzPts val="2400"/>
              <a:buNone/>
              <a:defRPr sz="2400">
                <a:solidFill>
                  <a:srgbClr val="5B72B7"/>
                </a:solidFill>
              </a:defRPr>
            </a:lvl3pPr>
            <a:lvl4pPr lvl="3" algn="ctr" rtl="0">
              <a:spcBef>
                <a:spcPts val="0"/>
              </a:spcBef>
              <a:spcAft>
                <a:spcPts val="0"/>
              </a:spcAft>
              <a:buClr>
                <a:srgbClr val="5B72B7"/>
              </a:buClr>
              <a:buSzPts val="2400"/>
              <a:buNone/>
              <a:defRPr sz="2400">
                <a:solidFill>
                  <a:srgbClr val="5B72B7"/>
                </a:solidFill>
              </a:defRPr>
            </a:lvl4pPr>
            <a:lvl5pPr lvl="4" algn="ctr" rtl="0">
              <a:spcBef>
                <a:spcPts val="0"/>
              </a:spcBef>
              <a:spcAft>
                <a:spcPts val="0"/>
              </a:spcAft>
              <a:buClr>
                <a:srgbClr val="5B72B7"/>
              </a:buClr>
              <a:buSzPts val="2400"/>
              <a:buNone/>
              <a:defRPr sz="2400">
                <a:solidFill>
                  <a:srgbClr val="5B72B7"/>
                </a:solidFill>
              </a:defRPr>
            </a:lvl5pPr>
            <a:lvl6pPr lvl="5" algn="ctr" rtl="0">
              <a:spcBef>
                <a:spcPts val="0"/>
              </a:spcBef>
              <a:spcAft>
                <a:spcPts val="0"/>
              </a:spcAft>
              <a:buClr>
                <a:srgbClr val="5B72B7"/>
              </a:buClr>
              <a:buSzPts val="2400"/>
              <a:buNone/>
              <a:defRPr sz="2400">
                <a:solidFill>
                  <a:srgbClr val="5B72B7"/>
                </a:solidFill>
              </a:defRPr>
            </a:lvl6pPr>
            <a:lvl7pPr lvl="6" algn="ctr" rtl="0">
              <a:spcBef>
                <a:spcPts val="0"/>
              </a:spcBef>
              <a:spcAft>
                <a:spcPts val="0"/>
              </a:spcAft>
              <a:buClr>
                <a:srgbClr val="5B72B7"/>
              </a:buClr>
              <a:buSzPts val="2400"/>
              <a:buNone/>
              <a:defRPr sz="2400">
                <a:solidFill>
                  <a:srgbClr val="5B72B7"/>
                </a:solidFill>
              </a:defRPr>
            </a:lvl7pPr>
            <a:lvl8pPr lvl="7" algn="ctr" rtl="0">
              <a:spcBef>
                <a:spcPts val="0"/>
              </a:spcBef>
              <a:spcAft>
                <a:spcPts val="0"/>
              </a:spcAft>
              <a:buClr>
                <a:srgbClr val="5B72B7"/>
              </a:buClr>
              <a:buSzPts val="2400"/>
              <a:buNone/>
              <a:defRPr sz="2400">
                <a:solidFill>
                  <a:srgbClr val="5B72B7"/>
                </a:solidFill>
              </a:defRPr>
            </a:lvl8pPr>
            <a:lvl9pPr lvl="8" algn="ctr" rtl="0">
              <a:spcBef>
                <a:spcPts val="0"/>
              </a:spcBef>
              <a:spcAft>
                <a:spcPts val="0"/>
              </a:spcAft>
              <a:buClr>
                <a:srgbClr val="5B72B7"/>
              </a:buClr>
              <a:buSzPts val="2400"/>
              <a:buNone/>
              <a:defRPr sz="2400">
                <a:solidFill>
                  <a:srgbClr val="5B72B7"/>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1">
  <p:cSld name="TITLE_1_1_1_2_1_1_1_1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2"/>
          <p:cNvSpPr txBox="1">
            <a:spLocks noGrp="1"/>
          </p:cNvSpPr>
          <p:nvPr>
            <p:ph type="ctrTitle"/>
          </p:nvPr>
        </p:nvSpPr>
        <p:spPr>
          <a:xfrm>
            <a:off x="574633" y="1090000"/>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ITLE_1_1_1_1">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2417867" y="3473167"/>
            <a:ext cx="3502500" cy="770400"/>
          </a:xfrm>
          <a:prstGeom prst="rect">
            <a:avLst/>
          </a:prstGeom>
        </p:spPr>
        <p:txBody>
          <a:bodyPr spcFirstLastPara="1" wrap="square" lIns="121900" tIns="121900" rIns="121900" bIns="121900" anchor="b" anchorCtr="0">
            <a:noAutofit/>
          </a:bodyPr>
          <a:lstStyle>
            <a:lvl1pPr lvl="0" algn="r" rtl="0">
              <a:spcBef>
                <a:spcPts val="0"/>
              </a:spcBef>
              <a:spcAft>
                <a:spcPts val="0"/>
              </a:spcAft>
              <a:buClr>
                <a:srgbClr val="F9E9D9"/>
              </a:buClr>
              <a:buSzPts val="2100"/>
              <a:buNone/>
              <a:defRPr sz="2100">
                <a:solidFill>
                  <a:srgbClr val="F9E9D9"/>
                </a:solidFill>
              </a:defRPr>
            </a:lvl1pPr>
            <a:lvl2pPr lvl="1" algn="r" rtl="0">
              <a:spcBef>
                <a:spcPts val="0"/>
              </a:spcBef>
              <a:spcAft>
                <a:spcPts val="0"/>
              </a:spcAft>
              <a:buClr>
                <a:srgbClr val="F9E9D9"/>
              </a:buClr>
              <a:buSzPts val="2100"/>
              <a:buNone/>
              <a:defRPr sz="2100">
                <a:solidFill>
                  <a:srgbClr val="F9E9D9"/>
                </a:solidFill>
              </a:defRPr>
            </a:lvl2pPr>
            <a:lvl3pPr lvl="2" algn="r" rtl="0">
              <a:spcBef>
                <a:spcPts val="0"/>
              </a:spcBef>
              <a:spcAft>
                <a:spcPts val="0"/>
              </a:spcAft>
              <a:buClr>
                <a:srgbClr val="F9E9D9"/>
              </a:buClr>
              <a:buSzPts val="2100"/>
              <a:buNone/>
              <a:defRPr sz="2100">
                <a:solidFill>
                  <a:srgbClr val="F9E9D9"/>
                </a:solidFill>
              </a:defRPr>
            </a:lvl3pPr>
            <a:lvl4pPr lvl="3" algn="r" rtl="0">
              <a:spcBef>
                <a:spcPts val="0"/>
              </a:spcBef>
              <a:spcAft>
                <a:spcPts val="0"/>
              </a:spcAft>
              <a:buClr>
                <a:srgbClr val="F9E9D9"/>
              </a:buClr>
              <a:buSzPts val="2100"/>
              <a:buNone/>
              <a:defRPr sz="2100">
                <a:solidFill>
                  <a:srgbClr val="F9E9D9"/>
                </a:solidFill>
              </a:defRPr>
            </a:lvl4pPr>
            <a:lvl5pPr lvl="4" algn="r" rtl="0">
              <a:spcBef>
                <a:spcPts val="0"/>
              </a:spcBef>
              <a:spcAft>
                <a:spcPts val="0"/>
              </a:spcAft>
              <a:buClr>
                <a:srgbClr val="F9E9D9"/>
              </a:buClr>
              <a:buSzPts val="2100"/>
              <a:buNone/>
              <a:defRPr sz="2100">
                <a:solidFill>
                  <a:srgbClr val="F9E9D9"/>
                </a:solidFill>
              </a:defRPr>
            </a:lvl5pPr>
            <a:lvl6pPr lvl="5" algn="r" rtl="0">
              <a:spcBef>
                <a:spcPts val="0"/>
              </a:spcBef>
              <a:spcAft>
                <a:spcPts val="0"/>
              </a:spcAft>
              <a:buClr>
                <a:srgbClr val="F9E9D9"/>
              </a:buClr>
              <a:buSzPts val="2100"/>
              <a:buNone/>
              <a:defRPr sz="2100">
                <a:solidFill>
                  <a:srgbClr val="F9E9D9"/>
                </a:solidFill>
              </a:defRPr>
            </a:lvl6pPr>
            <a:lvl7pPr lvl="6" algn="r" rtl="0">
              <a:spcBef>
                <a:spcPts val="0"/>
              </a:spcBef>
              <a:spcAft>
                <a:spcPts val="0"/>
              </a:spcAft>
              <a:buClr>
                <a:srgbClr val="F9E9D9"/>
              </a:buClr>
              <a:buSzPts val="2100"/>
              <a:buNone/>
              <a:defRPr sz="2100">
                <a:solidFill>
                  <a:srgbClr val="F9E9D9"/>
                </a:solidFill>
              </a:defRPr>
            </a:lvl7pPr>
            <a:lvl8pPr lvl="7" algn="r" rtl="0">
              <a:spcBef>
                <a:spcPts val="0"/>
              </a:spcBef>
              <a:spcAft>
                <a:spcPts val="0"/>
              </a:spcAft>
              <a:buClr>
                <a:srgbClr val="F9E9D9"/>
              </a:buClr>
              <a:buSzPts val="2100"/>
              <a:buNone/>
              <a:defRPr sz="2100">
                <a:solidFill>
                  <a:srgbClr val="F9E9D9"/>
                </a:solidFill>
              </a:defRPr>
            </a:lvl8pPr>
            <a:lvl9pPr lvl="8" algn="r" rtl="0">
              <a:spcBef>
                <a:spcPts val="0"/>
              </a:spcBef>
              <a:spcAft>
                <a:spcPts val="0"/>
              </a:spcAft>
              <a:buClr>
                <a:srgbClr val="F9E9D9"/>
              </a:buClr>
              <a:buSzPts val="2100"/>
              <a:buNone/>
              <a:defRPr sz="2100">
                <a:solidFill>
                  <a:srgbClr val="F9E9D9"/>
                </a:solidFill>
              </a:defRPr>
            </a:lvl9pPr>
          </a:lstStyle>
          <a:p>
            <a:endParaRPr/>
          </a:p>
        </p:txBody>
      </p:sp>
      <p:sp>
        <p:nvSpPr>
          <p:cNvPr id="64" name="Google Shape;64;p13"/>
          <p:cNvSpPr txBox="1">
            <a:spLocks noGrp="1"/>
          </p:cNvSpPr>
          <p:nvPr>
            <p:ph type="subTitle" idx="1"/>
          </p:nvPr>
        </p:nvSpPr>
        <p:spPr>
          <a:xfrm>
            <a:off x="3307466" y="4136367"/>
            <a:ext cx="2612700" cy="7704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None/>
              <a:defRPr>
                <a:solidFill>
                  <a:srgbClr val="F9E9D9"/>
                </a:solidFill>
              </a:defRPr>
            </a:lvl1pPr>
            <a:lvl2pPr lvl="1" algn="r" rtl="0">
              <a:lnSpc>
                <a:spcPct val="100000"/>
              </a:lnSpc>
              <a:spcBef>
                <a:spcPts val="2100"/>
              </a:spcBef>
              <a:spcAft>
                <a:spcPts val="0"/>
              </a:spcAft>
              <a:buNone/>
              <a:defRPr>
                <a:solidFill>
                  <a:srgbClr val="F9E9D9"/>
                </a:solidFill>
              </a:defRPr>
            </a:lvl2pPr>
            <a:lvl3pPr lvl="2" algn="r" rtl="0">
              <a:lnSpc>
                <a:spcPct val="100000"/>
              </a:lnSpc>
              <a:spcBef>
                <a:spcPts val="2100"/>
              </a:spcBef>
              <a:spcAft>
                <a:spcPts val="0"/>
              </a:spcAft>
              <a:buNone/>
              <a:defRPr>
                <a:solidFill>
                  <a:srgbClr val="F9E9D9"/>
                </a:solidFill>
              </a:defRPr>
            </a:lvl3pPr>
            <a:lvl4pPr lvl="3" algn="r" rtl="0">
              <a:lnSpc>
                <a:spcPct val="100000"/>
              </a:lnSpc>
              <a:spcBef>
                <a:spcPts val="2100"/>
              </a:spcBef>
              <a:spcAft>
                <a:spcPts val="0"/>
              </a:spcAft>
              <a:buNone/>
              <a:defRPr>
                <a:solidFill>
                  <a:srgbClr val="F9E9D9"/>
                </a:solidFill>
              </a:defRPr>
            </a:lvl4pPr>
            <a:lvl5pPr lvl="4" algn="r" rtl="0">
              <a:lnSpc>
                <a:spcPct val="100000"/>
              </a:lnSpc>
              <a:spcBef>
                <a:spcPts val="2100"/>
              </a:spcBef>
              <a:spcAft>
                <a:spcPts val="0"/>
              </a:spcAft>
              <a:buNone/>
              <a:defRPr>
                <a:solidFill>
                  <a:srgbClr val="F9E9D9"/>
                </a:solidFill>
              </a:defRPr>
            </a:lvl5pPr>
            <a:lvl6pPr lvl="5" algn="r" rtl="0">
              <a:lnSpc>
                <a:spcPct val="100000"/>
              </a:lnSpc>
              <a:spcBef>
                <a:spcPts val="2100"/>
              </a:spcBef>
              <a:spcAft>
                <a:spcPts val="0"/>
              </a:spcAft>
              <a:buNone/>
              <a:defRPr>
                <a:solidFill>
                  <a:srgbClr val="F9E9D9"/>
                </a:solidFill>
              </a:defRPr>
            </a:lvl6pPr>
            <a:lvl7pPr lvl="6" algn="r" rtl="0">
              <a:lnSpc>
                <a:spcPct val="100000"/>
              </a:lnSpc>
              <a:spcBef>
                <a:spcPts val="2100"/>
              </a:spcBef>
              <a:spcAft>
                <a:spcPts val="0"/>
              </a:spcAft>
              <a:buNone/>
              <a:defRPr>
                <a:solidFill>
                  <a:srgbClr val="F9E9D9"/>
                </a:solidFill>
              </a:defRPr>
            </a:lvl7pPr>
            <a:lvl8pPr lvl="7" algn="r" rtl="0">
              <a:lnSpc>
                <a:spcPct val="100000"/>
              </a:lnSpc>
              <a:spcBef>
                <a:spcPts val="2100"/>
              </a:spcBef>
              <a:spcAft>
                <a:spcPts val="0"/>
              </a:spcAft>
              <a:buNone/>
              <a:defRPr>
                <a:solidFill>
                  <a:srgbClr val="F9E9D9"/>
                </a:solidFill>
              </a:defRPr>
            </a:lvl8pPr>
            <a:lvl9pPr lvl="8" algn="r" rtl="0">
              <a:lnSpc>
                <a:spcPct val="100000"/>
              </a:lnSpc>
              <a:spcBef>
                <a:spcPts val="2100"/>
              </a:spcBef>
              <a:spcAft>
                <a:spcPts val="2100"/>
              </a:spcAft>
              <a:buNone/>
              <a:defRPr>
                <a:solidFill>
                  <a:srgbClr val="F9E9D9"/>
                </a:solidFill>
              </a:defRPr>
            </a:lvl9pPr>
          </a:lstStyle>
          <a:p>
            <a:endParaRPr/>
          </a:p>
        </p:txBody>
      </p:sp>
      <p:sp>
        <p:nvSpPr>
          <p:cNvPr id="65" name="Google Shape;65;p13"/>
          <p:cNvSpPr txBox="1">
            <a:spLocks noGrp="1"/>
          </p:cNvSpPr>
          <p:nvPr>
            <p:ph type="ctrTitle" idx="2"/>
          </p:nvPr>
        </p:nvSpPr>
        <p:spPr>
          <a:xfrm>
            <a:off x="6271719" y="3473150"/>
            <a:ext cx="3502500" cy="7704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9E9D9"/>
              </a:buClr>
              <a:buSzPts val="2100"/>
              <a:buNone/>
              <a:defRPr sz="2100">
                <a:solidFill>
                  <a:srgbClr val="F9E9D9"/>
                </a:solidFill>
              </a:defRPr>
            </a:lvl1pPr>
            <a:lvl2pPr lvl="1" rtl="0">
              <a:spcBef>
                <a:spcPts val="0"/>
              </a:spcBef>
              <a:spcAft>
                <a:spcPts val="0"/>
              </a:spcAft>
              <a:buClr>
                <a:srgbClr val="F9E9D9"/>
              </a:buClr>
              <a:buSzPts val="2100"/>
              <a:buNone/>
              <a:defRPr sz="2100">
                <a:solidFill>
                  <a:srgbClr val="F9E9D9"/>
                </a:solidFill>
              </a:defRPr>
            </a:lvl2pPr>
            <a:lvl3pPr lvl="2" rtl="0">
              <a:spcBef>
                <a:spcPts val="0"/>
              </a:spcBef>
              <a:spcAft>
                <a:spcPts val="0"/>
              </a:spcAft>
              <a:buClr>
                <a:srgbClr val="F9E9D9"/>
              </a:buClr>
              <a:buSzPts val="2100"/>
              <a:buNone/>
              <a:defRPr sz="2100">
                <a:solidFill>
                  <a:srgbClr val="F9E9D9"/>
                </a:solidFill>
              </a:defRPr>
            </a:lvl3pPr>
            <a:lvl4pPr lvl="3" rtl="0">
              <a:spcBef>
                <a:spcPts val="0"/>
              </a:spcBef>
              <a:spcAft>
                <a:spcPts val="0"/>
              </a:spcAft>
              <a:buClr>
                <a:srgbClr val="F9E9D9"/>
              </a:buClr>
              <a:buSzPts val="2100"/>
              <a:buNone/>
              <a:defRPr sz="2100">
                <a:solidFill>
                  <a:srgbClr val="F9E9D9"/>
                </a:solidFill>
              </a:defRPr>
            </a:lvl4pPr>
            <a:lvl5pPr lvl="4" rtl="0">
              <a:spcBef>
                <a:spcPts val="0"/>
              </a:spcBef>
              <a:spcAft>
                <a:spcPts val="0"/>
              </a:spcAft>
              <a:buClr>
                <a:srgbClr val="F9E9D9"/>
              </a:buClr>
              <a:buSzPts val="2100"/>
              <a:buNone/>
              <a:defRPr sz="2100">
                <a:solidFill>
                  <a:srgbClr val="F9E9D9"/>
                </a:solidFill>
              </a:defRPr>
            </a:lvl5pPr>
            <a:lvl6pPr lvl="5" rtl="0">
              <a:spcBef>
                <a:spcPts val="0"/>
              </a:spcBef>
              <a:spcAft>
                <a:spcPts val="0"/>
              </a:spcAft>
              <a:buClr>
                <a:srgbClr val="F9E9D9"/>
              </a:buClr>
              <a:buSzPts val="2100"/>
              <a:buNone/>
              <a:defRPr sz="2100">
                <a:solidFill>
                  <a:srgbClr val="F9E9D9"/>
                </a:solidFill>
              </a:defRPr>
            </a:lvl6pPr>
            <a:lvl7pPr lvl="6" rtl="0">
              <a:spcBef>
                <a:spcPts val="0"/>
              </a:spcBef>
              <a:spcAft>
                <a:spcPts val="0"/>
              </a:spcAft>
              <a:buClr>
                <a:srgbClr val="F9E9D9"/>
              </a:buClr>
              <a:buSzPts val="2100"/>
              <a:buNone/>
              <a:defRPr sz="2100">
                <a:solidFill>
                  <a:srgbClr val="F9E9D9"/>
                </a:solidFill>
              </a:defRPr>
            </a:lvl7pPr>
            <a:lvl8pPr lvl="7" rtl="0">
              <a:spcBef>
                <a:spcPts val="0"/>
              </a:spcBef>
              <a:spcAft>
                <a:spcPts val="0"/>
              </a:spcAft>
              <a:buClr>
                <a:srgbClr val="F9E9D9"/>
              </a:buClr>
              <a:buSzPts val="2100"/>
              <a:buNone/>
              <a:defRPr sz="2100">
                <a:solidFill>
                  <a:srgbClr val="F9E9D9"/>
                </a:solidFill>
              </a:defRPr>
            </a:lvl8pPr>
            <a:lvl9pPr lvl="8" rtl="0">
              <a:spcBef>
                <a:spcPts val="0"/>
              </a:spcBef>
              <a:spcAft>
                <a:spcPts val="0"/>
              </a:spcAft>
              <a:buClr>
                <a:srgbClr val="F9E9D9"/>
              </a:buClr>
              <a:buSzPts val="2100"/>
              <a:buNone/>
              <a:defRPr sz="2100">
                <a:solidFill>
                  <a:srgbClr val="F9E9D9"/>
                </a:solidFill>
              </a:defRPr>
            </a:lvl9pPr>
          </a:lstStyle>
          <a:p>
            <a:endParaRPr/>
          </a:p>
        </p:txBody>
      </p:sp>
      <p:sp>
        <p:nvSpPr>
          <p:cNvPr id="66" name="Google Shape;66;p13"/>
          <p:cNvSpPr txBox="1">
            <a:spLocks noGrp="1"/>
          </p:cNvSpPr>
          <p:nvPr>
            <p:ph type="subTitle" idx="3"/>
          </p:nvPr>
        </p:nvSpPr>
        <p:spPr>
          <a:xfrm>
            <a:off x="6271719" y="4136383"/>
            <a:ext cx="2612700" cy="7704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None/>
              <a:defRPr>
                <a:solidFill>
                  <a:srgbClr val="F9E9D9"/>
                </a:solidFill>
              </a:defRPr>
            </a:lvl1pPr>
            <a:lvl2pPr lvl="1" rtl="0">
              <a:lnSpc>
                <a:spcPct val="100000"/>
              </a:lnSpc>
              <a:spcBef>
                <a:spcPts val="2100"/>
              </a:spcBef>
              <a:spcAft>
                <a:spcPts val="0"/>
              </a:spcAft>
              <a:buNone/>
              <a:defRPr>
                <a:solidFill>
                  <a:srgbClr val="F9E9D9"/>
                </a:solidFill>
              </a:defRPr>
            </a:lvl2pPr>
            <a:lvl3pPr lvl="2" rtl="0">
              <a:lnSpc>
                <a:spcPct val="100000"/>
              </a:lnSpc>
              <a:spcBef>
                <a:spcPts val="2100"/>
              </a:spcBef>
              <a:spcAft>
                <a:spcPts val="0"/>
              </a:spcAft>
              <a:buNone/>
              <a:defRPr>
                <a:solidFill>
                  <a:srgbClr val="F9E9D9"/>
                </a:solidFill>
              </a:defRPr>
            </a:lvl3pPr>
            <a:lvl4pPr lvl="3" rtl="0">
              <a:lnSpc>
                <a:spcPct val="100000"/>
              </a:lnSpc>
              <a:spcBef>
                <a:spcPts val="2100"/>
              </a:spcBef>
              <a:spcAft>
                <a:spcPts val="0"/>
              </a:spcAft>
              <a:buNone/>
              <a:defRPr>
                <a:solidFill>
                  <a:srgbClr val="F9E9D9"/>
                </a:solidFill>
              </a:defRPr>
            </a:lvl4pPr>
            <a:lvl5pPr lvl="4" rtl="0">
              <a:lnSpc>
                <a:spcPct val="100000"/>
              </a:lnSpc>
              <a:spcBef>
                <a:spcPts val="2100"/>
              </a:spcBef>
              <a:spcAft>
                <a:spcPts val="0"/>
              </a:spcAft>
              <a:buNone/>
              <a:defRPr>
                <a:solidFill>
                  <a:srgbClr val="F9E9D9"/>
                </a:solidFill>
              </a:defRPr>
            </a:lvl5pPr>
            <a:lvl6pPr lvl="5" rtl="0">
              <a:lnSpc>
                <a:spcPct val="100000"/>
              </a:lnSpc>
              <a:spcBef>
                <a:spcPts val="2100"/>
              </a:spcBef>
              <a:spcAft>
                <a:spcPts val="0"/>
              </a:spcAft>
              <a:buNone/>
              <a:defRPr>
                <a:solidFill>
                  <a:srgbClr val="F9E9D9"/>
                </a:solidFill>
              </a:defRPr>
            </a:lvl6pPr>
            <a:lvl7pPr lvl="6" rtl="0">
              <a:lnSpc>
                <a:spcPct val="100000"/>
              </a:lnSpc>
              <a:spcBef>
                <a:spcPts val="2100"/>
              </a:spcBef>
              <a:spcAft>
                <a:spcPts val="0"/>
              </a:spcAft>
              <a:buNone/>
              <a:defRPr>
                <a:solidFill>
                  <a:srgbClr val="F9E9D9"/>
                </a:solidFill>
              </a:defRPr>
            </a:lvl7pPr>
            <a:lvl8pPr lvl="7" rtl="0">
              <a:lnSpc>
                <a:spcPct val="100000"/>
              </a:lnSpc>
              <a:spcBef>
                <a:spcPts val="2100"/>
              </a:spcBef>
              <a:spcAft>
                <a:spcPts val="0"/>
              </a:spcAft>
              <a:buNone/>
              <a:defRPr>
                <a:solidFill>
                  <a:srgbClr val="F9E9D9"/>
                </a:solidFill>
              </a:defRPr>
            </a:lvl8pPr>
            <a:lvl9pPr lvl="8" rtl="0">
              <a:lnSpc>
                <a:spcPct val="100000"/>
              </a:lnSpc>
              <a:spcBef>
                <a:spcPts val="2100"/>
              </a:spcBef>
              <a:spcAft>
                <a:spcPts val="2100"/>
              </a:spcAft>
              <a:buNone/>
              <a:defRPr>
                <a:solidFill>
                  <a:srgbClr val="F9E9D9"/>
                </a:solidFill>
              </a:defRPr>
            </a:lvl9pPr>
          </a:lstStyle>
          <a:p>
            <a:endParaRPr/>
          </a:p>
        </p:txBody>
      </p:sp>
      <p:sp>
        <p:nvSpPr>
          <p:cNvPr id="67" name="Google Shape;67;p13"/>
          <p:cNvSpPr txBox="1">
            <a:spLocks noGrp="1"/>
          </p:cNvSpPr>
          <p:nvPr>
            <p:ph type="ctrTitle" idx="4"/>
          </p:nvPr>
        </p:nvSpPr>
        <p:spPr>
          <a:xfrm>
            <a:off x="574633" y="1090000"/>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9E9D9"/>
              </a:buClr>
              <a:buSzPts val="3200"/>
              <a:buNone/>
              <a:defRPr sz="3200">
                <a:solidFill>
                  <a:srgbClr val="F9E9D9"/>
                </a:solidFill>
              </a:defRPr>
            </a:lvl1pPr>
            <a:lvl2pPr lvl="1" algn="ctr" rtl="0">
              <a:spcBef>
                <a:spcPts val="0"/>
              </a:spcBef>
              <a:spcAft>
                <a:spcPts val="0"/>
              </a:spcAft>
              <a:buClr>
                <a:srgbClr val="F9E9D9"/>
              </a:buClr>
              <a:buSzPts val="2400"/>
              <a:buNone/>
              <a:defRPr sz="2400">
                <a:solidFill>
                  <a:srgbClr val="F9E9D9"/>
                </a:solidFill>
              </a:defRPr>
            </a:lvl2pPr>
            <a:lvl3pPr lvl="2" algn="ctr" rtl="0">
              <a:spcBef>
                <a:spcPts val="0"/>
              </a:spcBef>
              <a:spcAft>
                <a:spcPts val="0"/>
              </a:spcAft>
              <a:buClr>
                <a:srgbClr val="F9E9D9"/>
              </a:buClr>
              <a:buSzPts val="2400"/>
              <a:buNone/>
              <a:defRPr sz="2400">
                <a:solidFill>
                  <a:srgbClr val="F9E9D9"/>
                </a:solidFill>
              </a:defRPr>
            </a:lvl3pPr>
            <a:lvl4pPr lvl="3" algn="ctr" rtl="0">
              <a:spcBef>
                <a:spcPts val="0"/>
              </a:spcBef>
              <a:spcAft>
                <a:spcPts val="0"/>
              </a:spcAft>
              <a:buClr>
                <a:srgbClr val="F9E9D9"/>
              </a:buClr>
              <a:buSzPts val="2400"/>
              <a:buNone/>
              <a:defRPr sz="2400">
                <a:solidFill>
                  <a:srgbClr val="F9E9D9"/>
                </a:solidFill>
              </a:defRPr>
            </a:lvl4pPr>
            <a:lvl5pPr lvl="4" algn="ctr" rtl="0">
              <a:spcBef>
                <a:spcPts val="0"/>
              </a:spcBef>
              <a:spcAft>
                <a:spcPts val="0"/>
              </a:spcAft>
              <a:buClr>
                <a:srgbClr val="F9E9D9"/>
              </a:buClr>
              <a:buSzPts val="2400"/>
              <a:buNone/>
              <a:defRPr sz="2400">
                <a:solidFill>
                  <a:srgbClr val="F9E9D9"/>
                </a:solidFill>
              </a:defRPr>
            </a:lvl5pPr>
            <a:lvl6pPr lvl="5" algn="ctr" rtl="0">
              <a:spcBef>
                <a:spcPts val="0"/>
              </a:spcBef>
              <a:spcAft>
                <a:spcPts val="0"/>
              </a:spcAft>
              <a:buClr>
                <a:srgbClr val="F9E9D9"/>
              </a:buClr>
              <a:buSzPts val="2400"/>
              <a:buNone/>
              <a:defRPr sz="2400">
                <a:solidFill>
                  <a:srgbClr val="F9E9D9"/>
                </a:solidFill>
              </a:defRPr>
            </a:lvl6pPr>
            <a:lvl7pPr lvl="6" algn="ctr" rtl="0">
              <a:spcBef>
                <a:spcPts val="0"/>
              </a:spcBef>
              <a:spcAft>
                <a:spcPts val="0"/>
              </a:spcAft>
              <a:buClr>
                <a:srgbClr val="F9E9D9"/>
              </a:buClr>
              <a:buSzPts val="2400"/>
              <a:buNone/>
              <a:defRPr sz="2400">
                <a:solidFill>
                  <a:srgbClr val="F9E9D9"/>
                </a:solidFill>
              </a:defRPr>
            </a:lvl7pPr>
            <a:lvl8pPr lvl="7" algn="ctr" rtl="0">
              <a:spcBef>
                <a:spcPts val="0"/>
              </a:spcBef>
              <a:spcAft>
                <a:spcPts val="0"/>
              </a:spcAft>
              <a:buClr>
                <a:srgbClr val="F9E9D9"/>
              </a:buClr>
              <a:buSzPts val="2400"/>
              <a:buNone/>
              <a:defRPr sz="2400">
                <a:solidFill>
                  <a:srgbClr val="F9E9D9"/>
                </a:solidFill>
              </a:defRPr>
            </a:lvl8pPr>
            <a:lvl9pPr lvl="8" algn="ctr" rtl="0">
              <a:spcBef>
                <a:spcPts val="0"/>
              </a:spcBef>
              <a:spcAft>
                <a:spcPts val="0"/>
              </a:spcAft>
              <a:buClr>
                <a:srgbClr val="F9E9D9"/>
              </a:buClr>
              <a:buSzPts val="2400"/>
              <a:buNone/>
              <a:defRPr sz="2400">
                <a:solidFill>
                  <a:srgbClr val="F9E9D9"/>
                </a:solidFill>
              </a:defRPr>
            </a:lvl9pPr>
          </a:lstStyle>
          <a:p>
            <a:endParaRPr/>
          </a:p>
        </p:txBody>
      </p:sp>
      <p:cxnSp>
        <p:nvCxnSpPr>
          <p:cNvPr id="68" name="Google Shape;68;p13"/>
          <p:cNvCxnSpPr/>
          <p:nvPr/>
        </p:nvCxnSpPr>
        <p:spPr>
          <a:xfrm>
            <a:off x="6099367" y="2458667"/>
            <a:ext cx="0" cy="3456000"/>
          </a:xfrm>
          <a:prstGeom prst="straightConnector1">
            <a:avLst/>
          </a:prstGeom>
          <a:noFill/>
          <a:ln w="19050" cap="flat" cmpd="sng">
            <a:solidFill>
              <a:srgbClr val="F9E9D9"/>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1">
  <p:cSld name="TITLE_1_1_1_1_3">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8579464" y="4142633"/>
            <a:ext cx="2422500" cy="815100"/>
          </a:xfrm>
          <a:prstGeom prst="rect">
            <a:avLst/>
          </a:prstGeom>
        </p:spPr>
        <p:txBody>
          <a:bodyPr spcFirstLastPara="1" wrap="square" lIns="121900" tIns="121900" rIns="121900" bIns="121900" anchor="b" anchorCtr="0">
            <a:noAutofit/>
          </a:bodyPr>
          <a:lstStyle>
            <a:lvl1pPr lvl="0" algn="ctr" rtl="0">
              <a:lnSpc>
                <a:spcPct val="100000"/>
              </a:lnSpc>
              <a:spcBef>
                <a:spcPts val="0"/>
              </a:spcBef>
              <a:spcAft>
                <a:spcPts val="0"/>
              </a:spcAft>
              <a:buNone/>
              <a:defRPr sz="2100">
                <a:solidFill>
                  <a:srgbClr val="F9E9D9"/>
                </a:solidFill>
                <a:latin typeface="Passion One"/>
                <a:ea typeface="Passion One"/>
                <a:cs typeface="Passion One"/>
                <a:sym typeface="Passion One"/>
              </a:defRPr>
            </a:lvl1pPr>
            <a:lvl2pPr lvl="1"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2pPr>
            <a:lvl3pPr lvl="2"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3pPr>
            <a:lvl4pPr lvl="3"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4pPr>
            <a:lvl5pPr lvl="4"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5pPr>
            <a:lvl6pPr lvl="5"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6pPr>
            <a:lvl7pPr lvl="6"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7pPr>
            <a:lvl8pPr lvl="7"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8pPr>
            <a:lvl9pPr lvl="8" algn="ctr" rtl="0">
              <a:lnSpc>
                <a:spcPct val="100000"/>
              </a:lnSpc>
              <a:spcBef>
                <a:spcPts val="2100"/>
              </a:spcBef>
              <a:spcAft>
                <a:spcPts val="2100"/>
              </a:spcAft>
              <a:buNone/>
              <a:defRPr sz="2100">
                <a:solidFill>
                  <a:srgbClr val="F9E9D9"/>
                </a:solidFill>
                <a:latin typeface="Passion One"/>
                <a:ea typeface="Passion One"/>
                <a:cs typeface="Passion One"/>
                <a:sym typeface="Passion One"/>
              </a:defRPr>
            </a:lvl9pPr>
          </a:lstStyle>
          <a:p>
            <a:endParaRPr/>
          </a:p>
        </p:txBody>
      </p:sp>
      <p:sp>
        <p:nvSpPr>
          <p:cNvPr id="71" name="Google Shape;71;p14"/>
          <p:cNvSpPr txBox="1">
            <a:spLocks noGrp="1"/>
          </p:cNvSpPr>
          <p:nvPr>
            <p:ph type="subTitle" idx="2"/>
          </p:nvPr>
        </p:nvSpPr>
        <p:spPr>
          <a:xfrm>
            <a:off x="5789450" y="4157733"/>
            <a:ext cx="2422500" cy="815100"/>
          </a:xfrm>
          <a:prstGeom prst="rect">
            <a:avLst/>
          </a:prstGeom>
        </p:spPr>
        <p:txBody>
          <a:bodyPr spcFirstLastPara="1" wrap="square" lIns="121900" tIns="121900" rIns="121900" bIns="121900" anchor="b" anchorCtr="0">
            <a:noAutofit/>
          </a:bodyPr>
          <a:lstStyle>
            <a:lvl1pPr lvl="0" algn="ctr" rtl="0">
              <a:lnSpc>
                <a:spcPct val="100000"/>
              </a:lnSpc>
              <a:spcBef>
                <a:spcPts val="0"/>
              </a:spcBef>
              <a:spcAft>
                <a:spcPts val="0"/>
              </a:spcAft>
              <a:buNone/>
              <a:defRPr sz="2100">
                <a:solidFill>
                  <a:srgbClr val="F9E9D9"/>
                </a:solidFill>
                <a:latin typeface="Passion One"/>
                <a:ea typeface="Passion One"/>
                <a:cs typeface="Passion One"/>
                <a:sym typeface="Passion One"/>
              </a:defRPr>
            </a:lvl1pPr>
            <a:lvl2pPr lvl="1"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2pPr>
            <a:lvl3pPr lvl="2"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3pPr>
            <a:lvl4pPr lvl="3"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4pPr>
            <a:lvl5pPr lvl="4"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5pPr>
            <a:lvl6pPr lvl="5"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6pPr>
            <a:lvl7pPr lvl="6"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7pPr>
            <a:lvl8pPr lvl="7"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8pPr>
            <a:lvl9pPr lvl="8" algn="ctr" rtl="0">
              <a:lnSpc>
                <a:spcPct val="100000"/>
              </a:lnSpc>
              <a:spcBef>
                <a:spcPts val="2100"/>
              </a:spcBef>
              <a:spcAft>
                <a:spcPts val="2100"/>
              </a:spcAft>
              <a:buNone/>
              <a:defRPr sz="2100">
                <a:solidFill>
                  <a:srgbClr val="F9E9D9"/>
                </a:solidFill>
                <a:latin typeface="Passion One"/>
                <a:ea typeface="Passion One"/>
                <a:cs typeface="Passion One"/>
                <a:sym typeface="Passion One"/>
              </a:defRPr>
            </a:lvl9pPr>
          </a:lstStyle>
          <a:p>
            <a:endParaRPr/>
          </a:p>
        </p:txBody>
      </p:sp>
      <p:sp>
        <p:nvSpPr>
          <p:cNvPr id="72" name="Google Shape;72;p14"/>
          <p:cNvSpPr txBox="1">
            <a:spLocks noGrp="1"/>
          </p:cNvSpPr>
          <p:nvPr>
            <p:ph type="subTitle" idx="3"/>
          </p:nvPr>
        </p:nvSpPr>
        <p:spPr>
          <a:xfrm>
            <a:off x="2999467" y="4157733"/>
            <a:ext cx="2422500" cy="815100"/>
          </a:xfrm>
          <a:prstGeom prst="rect">
            <a:avLst/>
          </a:prstGeom>
        </p:spPr>
        <p:txBody>
          <a:bodyPr spcFirstLastPara="1" wrap="square" lIns="121900" tIns="121900" rIns="121900" bIns="121900" anchor="b" anchorCtr="0">
            <a:noAutofit/>
          </a:bodyPr>
          <a:lstStyle>
            <a:lvl1pPr lvl="0" algn="ctr" rtl="0">
              <a:lnSpc>
                <a:spcPct val="100000"/>
              </a:lnSpc>
              <a:spcBef>
                <a:spcPts val="0"/>
              </a:spcBef>
              <a:spcAft>
                <a:spcPts val="0"/>
              </a:spcAft>
              <a:buNone/>
              <a:defRPr sz="2100">
                <a:solidFill>
                  <a:srgbClr val="F9E9D9"/>
                </a:solidFill>
                <a:latin typeface="Passion One"/>
                <a:ea typeface="Passion One"/>
                <a:cs typeface="Passion One"/>
                <a:sym typeface="Passion One"/>
              </a:defRPr>
            </a:lvl1pPr>
            <a:lvl2pPr lvl="1"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2pPr>
            <a:lvl3pPr lvl="2"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3pPr>
            <a:lvl4pPr lvl="3"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4pPr>
            <a:lvl5pPr lvl="4"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5pPr>
            <a:lvl6pPr lvl="5"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6pPr>
            <a:lvl7pPr lvl="6"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7pPr>
            <a:lvl8pPr lvl="7"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8pPr>
            <a:lvl9pPr lvl="8" algn="ctr" rtl="0">
              <a:lnSpc>
                <a:spcPct val="100000"/>
              </a:lnSpc>
              <a:spcBef>
                <a:spcPts val="2100"/>
              </a:spcBef>
              <a:spcAft>
                <a:spcPts val="2100"/>
              </a:spcAft>
              <a:buNone/>
              <a:defRPr sz="2100">
                <a:solidFill>
                  <a:srgbClr val="F9E9D9"/>
                </a:solidFill>
                <a:latin typeface="Passion One"/>
                <a:ea typeface="Passion One"/>
                <a:cs typeface="Passion One"/>
                <a:sym typeface="Passion One"/>
              </a:defRPr>
            </a:lvl9pPr>
          </a:lstStyle>
          <a:p>
            <a:endParaRPr/>
          </a:p>
        </p:txBody>
      </p:sp>
      <p:sp>
        <p:nvSpPr>
          <p:cNvPr id="73" name="Google Shape;73;p14"/>
          <p:cNvSpPr txBox="1">
            <a:spLocks noGrp="1"/>
          </p:cNvSpPr>
          <p:nvPr>
            <p:ph type="subTitle" idx="4"/>
          </p:nvPr>
        </p:nvSpPr>
        <p:spPr>
          <a:xfrm>
            <a:off x="5789434" y="4490850"/>
            <a:ext cx="24225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2100"/>
              </a:spcBef>
              <a:spcAft>
                <a:spcPts val="0"/>
              </a:spcAft>
              <a:buNone/>
              <a:defRPr>
                <a:solidFill>
                  <a:srgbClr val="F9E9D9"/>
                </a:solidFill>
              </a:defRPr>
            </a:lvl2pPr>
            <a:lvl3pPr lvl="2" algn="ctr" rtl="0">
              <a:lnSpc>
                <a:spcPct val="100000"/>
              </a:lnSpc>
              <a:spcBef>
                <a:spcPts val="2100"/>
              </a:spcBef>
              <a:spcAft>
                <a:spcPts val="0"/>
              </a:spcAft>
              <a:buNone/>
              <a:defRPr>
                <a:solidFill>
                  <a:srgbClr val="F9E9D9"/>
                </a:solidFill>
              </a:defRPr>
            </a:lvl3pPr>
            <a:lvl4pPr lvl="3" algn="ctr" rtl="0">
              <a:lnSpc>
                <a:spcPct val="100000"/>
              </a:lnSpc>
              <a:spcBef>
                <a:spcPts val="2100"/>
              </a:spcBef>
              <a:spcAft>
                <a:spcPts val="0"/>
              </a:spcAft>
              <a:buNone/>
              <a:defRPr>
                <a:solidFill>
                  <a:srgbClr val="F9E9D9"/>
                </a:solidFill>
              </a:defRPr>
            </a:lvl4pPr>
            <a:lvl5pPr lvl="4" algn="ctr" rtl="0">
              <a:lnSpc>
                <a:spcPct val="100000"/>
              </a:lnSpc>
              <a:spcBef>
                <a:spcPts val="2100"/>
              </a:spcBef>
              <a:spcAft>
                <a:spcPts val="0"/>
              </a:spcAft>
              <a:buNone/>
              <a:defRPr>
                <a:solidFill>
                  <a:srgbClr val="F9E9D9"/>
                </a:solidFill>
              </a:defRPr>
            </a:lvl5pPr>
            <a:lvl6pPr lvl="5" algn="ctr" rtl="0">
              <a:lnSpc>
                <a:spcPct val="100000"/>
              </a:lnSpc>
              <a:spcBef>
                <a:spcPts val="2100"/>
              </a:spcBef>
              <a:spcAft>
                <a:spcPts val="0"/>
              </a:spcAft>
              <a:buNone/>
              <a:defRPr>
                <a:solidFill>
                  <a:srgbClr val="F9E9D9"/>
                </a:solidFill>
              </a:defRPr>
            </a:lvl6pPr>
            <a:lvl7pPr lvl="6" algn="ctr" rtl="0">
              <a:lnSpc>
                <a:spcPct val="100000"/>
              </a:lnSpc>
              <a:spcBef>
                <a:spcPts val="2100"/>
              </a:spcBef>
              <a:spcAft>
                <a:spcPts val="0"/>
              </a:spcAft>
              <a:buNone/>
              <a:defRPr>
                <a:solidFill>
                  <a:srgbClr val="F9E9D9"/>
                </a:solidFill>
              </a:defRPr>
            </a:lvl7pPr>
            <a:lvl8pPr lvl="7" algn="ctr" rtl="0">
              <a:lnSpc>
                <a:spcPct val="100000"/>
              </a:lnSpc>
              <a:spcBef>
                <a:spcPts val="2100"/>
              </a:spcBef>
              <a:spcAft>
                <a:spcPts val="0"/>
              </a:spcAft>
              <a:buNone/>
              <a:defRPr>
                <a:solidFill>
                  <a:srgbClr val="F9E9D9"/>
                </a:solidFill>
              </a:defRPr>
            </a:lvl8pPr>
            <a:lvl9pPr lvl="8" algn="ctr" rtl="0">
              <a:lnSpc>
                <a:spcPct val="100000"/>
              </a:lnSpc>
              <a:spcBef>
                <a:spcPts val="2100"/>
              </a:spcBef>
              <a:spcAft>
                <a:spcPts val="2100"/>
              </a:spcAft>
              <a:buNone/>
              <a:defRPr>
                <a:solidFill>
                  <a:srgbClr val="F9E9D9"/>
                </a:solidFill>
              </a:defRPr>
            </a:lvl9pPr>
          </a:lstStyle>
          <a:p>
            <a:endParaRPr/>
          </a:p>
        </p:txBody>
      </p:sp>
      <p:sp>
        <p:nvSpPr>
          <p:cNvPr id="74" name="Google Shape;74;p14"/>
          <p:cNvSpPr txBox="1">
            <a:spLocks noGrp="1"/>
          </p:cNvSpPr>
          <p:nvPr>
            <p:ph type="subTitle" idx="5"/>
          </p:nvPr>
        </p:nvSpPr>
        <p:spPr>
          <a:xfrm>
            <a:off x="2999417" y="4490850"/>
            <a:ext cx="24225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2100"/>
              </a:spcBef>
              <a:spcAft>
                <a:spcPts val="0"/>
              </a:spcAft>
              <a:buNone/>
              <a:defRPr>
                <a:solidFill>
                  <a:srgbClr val="F9E9D9"/>
                </a:solidFill>
              </a:defRPr>
            </a:lvl2pPr>
            <a:lvl3pPr lvl="2" algn="ctr" rtl="0">
              <a:lnSpc>
                <a:spcPct val="100000"/>
              </a:lnSpc>
              <a:spcBef>
                <a:spcPts val="2100"/>
              </a:spcBef>
              <a:spcAft>
                <a:spcPts val="0"/>
              </a:spcAft>
              <a:buNone/>
              <a:defRPr>
                <a:solidFill>
                  <a:srgbClr val="F9E9D9"/>
                </a:solidFill>
              </a:defRPr>
            </a:lvl3pPr>
            <a:lvl4pPr lvl="3" algn="ctr" rtl="0">
              <a:lnSpc>
                <a:spcPct val="100000"/>
              </a:lnSpc>
              <a:spcBef>
                <a:spcPts val="2100"/>
              </a:spcBef>
              <a:spcAft>
                <a:spcPts val="0"/>
              </a:spcAft>
              <a:buNone/>
              <a:defRPr>
                <a:solidFill>
                  <a:srgbClr val="F9E9D9"/>
                </a:solidFill>
              </a:defRPr>
            </a:lvl4pPr>
            <a:lvl5pPr lvl="4" algn="ctr" rtl="0">
              <a:lnSpc>
                <a:spcPct val="100000"/>
              </a:lnSpc>
              <a:spcBef>
                <a:spcPts val="2100"/>
              </a:spcBef>
              <a:spcAft>
                <a:spcPts val="0"/>
              </a:spcAft>
              <a:buNone/>
              <a:defRPr>
                <a:solidFill>
                  <a:srgbClr val="F9E9D9"/>
                </a:solidFill>
              </a:defRPr>
            </a:lvl5pPr>
            <a:lvl6pPr lvl="5" algn="ctr" rtl="0">
              <a:lnSpc>
                <a:spcPct val="100000"/>
              </a:lnSpc>
              <a:spcBef>
                <a:spcPts val="2100"/>
              </a:spcBef>
              <a:spcAft>
                <a:spcPts val="0"/>
              </a:spcAft>
              <a:buNone/>
              <a:defRPr>
                <a:solidFill>
                  <a:srgbClr val="F9E9D9"/>
                </a:solidFill>
              </a:defRPr>
            </a:lvl6pPr>
            <a:lvl7pPr lvl="6" algn="ctr" rtl="0">
              <a:lnSpc>
                <a:spcPct val="100000"/>
              </a:lnSpc>
              <a:spcBef>
                <a:spcPts val="2100"/>
              </a:spcBef>
              <a:spcAft>
                <a:spcPts val="0"/>
              </a:spcAft>
              <a:buNone/>
              <a:defRPr>
                <a:solidFill>
                  <a:srgbClr val="F9E9D9"/>
                </a:solidFill>
              </a:defRPr>
            </a:lvl7pPr>
            <a:lvl8pPr lvl="7" algn="ctr" rtl="0">
              <a:lnSpc>
                <a:spcPct val="100000"/>
              </a:lnSpc>
              <a:spcBef>
                <a:spcPts val="2100"/>
              </a:spcBef>
              <a:spcAft>
                <a:spcPts val="0"/>
              </a:spcAft>
              <a:buNone/>
              <a:defRPr>
                <a:solidFill>
                  <a:srgbClr val="F9E9D9"/>
                </a:solidFill>
              </a:defRPr>
            </a:lvl8pPr>
            <a:lvl9pPr lvl="8" algn="ctr" rtl="0">
              <a:lnSpc>
                <a:spcPct val="100000"/>
              </a:lnSpc>
              <a:spcBef>
                <a:spcPts val="2100"/>
              </a:spcBef>
              <a:spcAft>
                <a:spcPts val="2100"/>
              </a:spcAft>
              <a:buNone/>
              <a:defRPr>
                <a:solidFill>
                  <a:srgbClr val="F9E9D9"/>
                </a:solidFill>
              </a:defRPr>
            </a:lvl9pPr>
          </a:lstStyle>
          <a:p>
            <a:endParaRPr/>
          </a:p>
        </p:txBody>
      </p:sp>
      <p:sp>
        <p:nvSpPr>
          <p:cNvPr id="75" name="Google Shape;75;p14"/>
          <p:cNvSpPr txBox="1">
            <a:spLocks noGrp="1"/>
          </p:cNvSpPr>
          <p:nvPr>
            <p:ph type="subTitle" idx="6"/>
          </p:nvPr>
        </p:nvSpPr>
        <p:spPr>
          <a:xfrm>
            <a:off x="8579450" y="4490867"/>
            <a:ext cx="24225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2100"/>
              </a:spcBef>
              <a:spcAft>
                <a:spcPts val="0"/>
              </a:spcAft>
              <a:buNone/>
              <a:defRPr>
                <a:solidFill>
                  <a:srgbClr val="F9E9D9"/>
                </a:solidFill>
              </a:defRPr>
            </a:lvl2pPr>
            <a:lvl3pPr lvl="2" algn="ctr" rtl="0">
              <a:lnSpc>
                <a:spcPct val="100000"/>
              </a:lnSpc>
              <a:spcBef>
                <a:spcPts val="2100"/>
              </a:spcBef>
              <a:spcAft>
                <a:spcPts val="0"/>
              </a:spcAft>
              <a:buNone/>
              <a:defRPr>
                <a:solidFill>
                  <a:srgbClr val="F9E9D9"/>
                </a:solidFill>
              </a:defRPr>
            </a:lvl3pPr>
            <a:lvl4pPr lvl="3" algn="ctr" rtl="0">
              <a:lnSpc>
                <a:spcPct val="100000"/>
              </a:lnSpc>
              <a:spcBef>
                <a:spcPts val="2100"/>
              </a:spcBef>
              <a:spcAft>
                <a:spcPts val="0"/>
              </a:spcAft>
              <a:buNone/>
              <a:defRPr>
                <a:solidFill>
                  <a:srgbClr val="F9E9D9"/>
                </a:solidFill>
              </a:defRPr>
            </a:lvl4pPr>
            <a:lvl5pPr lvl="4" algn="ctr" rtl="0">
              <a:lnSpc>
                <a:spcPct val="100000"/>
              </a:lnSpc>
              <a:spcBef>
                <a:spcPts val="2100"/>
              </a:spcBef>
              <a:spcAft>
                <a:spcPts val="0"/>
              </a:spcAft>
              <a:buNone/>
              <a:defRPr>
                <a:solidFill>
                  <a:srgbClr val="F9E9D9"/>
                </a:solidFill>
              </a:defRPr>
            </a:lvl5pPr>
            <a:lvl6pPr lvl="5" algn="ctr" rtl="0">
              <a:lnSpc>
                <a:spcPct val="100000"/>
              </a:lnSpc>
              <a:spcBef>
                <a:spcPts val="2100"/>
              </a:spcBef>
              <a:spcAft>
                <a:spcPts val="0"/>
              </a:spcAft>
              <a:buNone/>
              <a:defRPr>
                <a:solidFill>
                  <a:srgbClr val="F9E9D9"/>
                </a:solidFill>
              </a:defRPr>
            </a:lvl6pPr>
            <a:lvl7pPr lvl="6" algn="ctr" rtl="0">
              <a:lnSpc>
                <a:spcPct val="100000"/>
              </a:lnSpc>
              <a:spcBef>
                <a:spcPts val="2100"/>
              </a:spcBef>
              <a:spcAft>
                <a:spcPts val="0"/>
              </a:spcAft>
              <a:buNone/>
              <a:defRPr>
                <a:solidFill>
                  <a:srgbClr val="F9E9D9"/>
                </a:solidFill>
              </a:defRPr>
            </a:lvl7pPr>
            <a:lvl8pPr lvl="7" algn="ctr" rtl="0">
              <a:lnSpc>
                <a:spcPct val="100000"/>
              </a:lnSpc>
              <a:spcBef>
                <a:spcPts val="2100"/>
              </a:spcBef>
              <a:spcAft>
                <a:spcPts val="0"/>
              </a:spcAft>
              <a:buNone/>
              <a:defRPr>
                <a:solidFill>
                  <a:srgbClr val="F9E9D9"/>
                </a:solidFill>
              </a:defRPr>
            </a:lvl8pPr>
            <a:lvl9pPr lvl="8" algn="ctr" rtl="0">
              <a:lnSpc>
                <a:spcPct val="100000"/>
              </a:lnSpc>
              <a:spcBef>
                <a:spcPts val="2100"/>
              </a:spcBef>
              <a:spcAft>
                <a:spcPts val="2100"/>
              </a:spcAft>
              <a:buNone/>
              <a:defRPr>
                <a:solidFill>
                  <a:srgbClr val="F9E9D9"/>
                </a:solidFill>
              </a:defRPr>
            </a:lvl9pPr>
          </a:lstStyle>
          <a:p>
            <a:endParaRPr/>
          </a:p>
        </p:txBody>
      </p:sp>
      <p:sp>
        <p:nvSpPr>
          <p:cNvPr id="76" name="Google Shape;76;p14"/>
          <p:cNvSpPr txBox="1">
            <a:spLocks noGrp="1"/>
          </p:cNvSpPr>
          <p:nvPr>
            <p:ph type="ctrTitle"/>
          </p:nvPr>
        </p:nvSpPr>
        <p:spPr>
          <a:xfrm>
            <a:off x="8306867" y="1090000"/>
            <a:ext cx="2694900" cy="7704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rgbClr val="F9E9D9"/>
              </a:buClr>
              <a:buSzPts val="3200"/>
              <a:buNone/>
              <a:defRPr sz="3200">
                <a:solidFill>
                  <a:srgbClr val="F9E9D9"/>
                </a:solidFill>
              </a:defRPr>
            </a:lvl1pPr>
            <a:lvl2pPr lvl="1" algn="ctr" rtl="0">
              <a:spcBef>
                <a:spcPts val="0"/>
              </a:spcBef>
              <a:spcAft>
                <a:spcPts val="0"/>
              </a:spcAft>
              <a:buClr>
                <a:srgbClr val="F9E9D9"/>
              </a:buClr>
              <a:buSzPts val="2400"/>
              <a:buNone/>
              <a:defRPr sz="2400">
                <a:solidFill>
                  <a:srgbClr val="F9E9D9"/>
                </a:solidFill>
              </a:defRPr>
            </a:lvl2pPr>
            <a:lvl3pPr lvl="2" algn="ctr" rtl="0">
              <a:spcBef>
                <a:spcPts val="0"/>
              </a:spcBef>
              <a:spcAft>
                <a:spcPts val="0"/>
              </a:spcAft>
              <a:buClr>
                <a:srgbClr val="F9E9D9"/>
              </a:buClr>
              <a:buSzPts val="2400"/>
              <a:buNone/>
              <a:defRPr sz="2400">
                <a:solidFill>
                  <a:srgbClr val="F9E9D9"/>
                </a:solidFill>
              </a:defRPr>
            </a:lvl3pPr>
            <a:lvl4pPr lvl="3" algn="ctr" rtl="0">
              <a:spcBef>
                <a:spcPts val="0"/>
              </a:spcBef>
              <a:spcAft>
                <a:spcPts val="0"/>
              </a:spcAft>
              <a:buClr>
                <a:srgbClr val="F9E9D9"/>
              </a:buClr>
              <a:buSzPts val="2400"/>
              <a:buNone/>
              <a:defRPr sz="2400">
                <a:solidFill>
                  <a:srgbClr val="F9E9D9"/>
                </a:solidFill>
              </a:defRPr>
            </a:lvl4pPr>
            <a:lvl5pPr lvl="4" algn="ctr" rtl="0">
              <a:spcBef>
                <a:spcPts val="0"/>
              </a:spcBef>
              <a:spcAft>
                <a:spcPts val="0"/>
              </a:spcAft>
              <a:buClr>
                <a:srgbClr val="F9E9D9"/>
              </a:buClr>
              <a:buSzPts val="2400"/>
              <a:buNone/>
              <a:defRPr sz="2400">
                <a:solidFill>
                  <a:srgbClr val="F9E9D9"/>
                </a:solidFill>
              </a:defRPr>
            </a:lvl5pPr>
            <a:lvl6pPr lvl="5" algn="ctr" rtl="0">
              <a:spcBef>
                <a:spcPts val="0"/>
              </a:spcBef>
              <a:spcAft>
                <a:spcPts val="0"/>
              </a:spcAft>
              <a:buClr>
                <a:srgbClr val="F9E9D9"/>
              </a:buClr>
              <a:buSzPts val="2400"/>
              <a:buNone/>
              <a:defRPr sz="2400">
                <a:solidFill>
                  <a:srgbClr val="F9E9D9"/>
                </a:solidFill>
              </a:defRPr>
            </a:lvl6pPr>
            <a:lvl7pPr lvl="6" algn="ctr" rtl="0">
              <a:spcBef>
                <a:spcPts val="0"/>
              </a:spcBef>
              <a:spcAft>
                <a:spcPts val="0"/>
              </a:spcAft>
              <a:buClr>
                <a:srgbClr val="F9E9D9"/>
              </a:buClr>
              <a:buSzPts val="2400"/>
              <a:buNone/>
              <a:defRPr sz="2400">
                <a:solidFill>
                  <a:srgbClr val="F9E9D9"/>
                </a:solidFill>
              </a:defRPr>
            </a:lvl7pPr>
            <a:lvl8pPr lvl="7" algn="ctr" rtl="0">
              <a:spcBef>
                <a:spcPts val="0"/>
              </a:spcBef>
              <a:spcAft>
                <a:spcPts val="0"/>
              </a:spcAft>
              <a:buClr>
                <a:srgbClr val="F9E9D9"/>
              </a:buClr>
              <a:buSzPts val="2400"/>
              <a:buNone/>
              <a:defRPr sz="2400">
                <a:solidFill>
                  <a:srgbClr val="F9E9D9"/>
                </a:solidFill>
              </a:defRPr>
            </a:lvl8pPr>
            <a:lvl9pPr lvl="8" algn="ctr" rtl="0">
              <a:spcBef>
                <a:spcPts val="0"/>
              </a:spcBef>
              <a:spcAft>
                <a:spcPts val="0"/>
              </a:spcAft>
              <a:buClr>
                <a:srgbClr val="F9E9D9"/>
              </a:buClr>
              <a:buSzPts val="2400"/>
              <a:buNone/>
              <a:defRPr sz="2400">
                <a:solidFill>
                  <a:srgbClr val="F9E9D9"/>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2">
  <p:cSld name="TITLE_1_1_1_1_3_1">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5"/>
          <p:cNvSpPr txBox="1">
            <a:spLocks noGrp="1"/>
          </p:cNvSpPr>
          <p:nvPr>
            <p:ph type="ctrTitle"/>
          </p:nvPr>
        </p:nvSpPr>
        <p:spPr>
          <a:xfrm>
            <a:off x="574633" y="1090000"/>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5B72B7"/>
              </a:buClr>
              <a:buSzPts val="3200"/>
              <a:buNone/>
              <a:defRPr sz="3200">
                <a:solidFill>
                  <a:srgbClr val="5B72B7"/>
                </a:solidFill>
              </a:defRPr>
            </a:lvl1pPr>
            <a:lvl2pPr lvl="1" algn="ctr" rtl="0">
              <a:spcBef>
                <a:spcPts val="0"/>
              </a:spcBef>
              <a:spcAft>
                <a:spcPts val="0"/>
              </a:spcAft>
              <a:buClr>
                <a:srgbClr val="5B72B7"/>
              </a:buClr>
              <a:buSzPts val="2400"/>
              <a:buNone/>
              <a:defRPr sz="2400">
                <a:solidFill>
                  <a:srgbClr val="5B72B7"/>
                </a:solidFill>
              </a:defRPr>
            </a:lvl2pPr>
            <a:lvl3pPr lvl="2" algn="ctr" rtl="0">
              <a:spcBef>
                <a:spcPts val="0"/>
              </a:spcBef>
              <a:spcAft>
                <a:spcPts val="0"/>
              </a:spcAft>
              <a:buClr>
                <a:srgbClr val="5B72B7"/>
              </a:buClr>
              <a:buSzPts val="2400"/>
              <a:buNone/>
              <a:defRPr sz="2400">
                <a:solidFill>
                  <a:srgbClr val="5B72B7"/>
                </a:solidFill>
              </a:defRPr>
            </a:lvl3pPr>
            <a:lvl4pPr lvl="3" algn="ctr" rtl="0">
              <a:spcBef>
                <a:spcPts val="0"/>
              </a:spcBef>
              <a:spcAft>
                <a:spcPts val="0"/>
              </a:spcAft>
              <a:buClr>
                <a:srgbClr val="5B72B7"/>
              </a:buClr>
              <a:buSzPts val="2400"/>
              <a:buNone/>
              <a:defRPr sz="2400">
                <a:solidFill>
                  <a:srgbClr val="5B72B7"/>
                </a:solidFill>
              </a:defRPr>
            </a:lvl4pPr>
            <a:lvl5pPr lvl="4" algn="ctr" rtl="0">
              <a:spcBef>
                <a:spcPts val="0"/>
              </a:spcBef>
              <a:spcAft>
                <a:spcPts val="0"/>
              </a:spcAft>
              <a:buClr>
                <a:srgbClr val="5B72B7"/>
              </a:buClr>
              <a:buSzPts val="2400"/>
              <a:buNone/>
              <a:defRPr sz="2400">
                <a:solidFill>
                  <a:srgbClr val="5B72B7"/>
                </a:solidFill>
              </a:defRPr>
            </a:lvl5pPr>
            <a:lvl6pPr lvl="5" algn="ctr" rtl="0">
              <a:spcBef>
                <a:spcPts val="0"/>
              </a:spcBef>
              <a:spcAft>
                <a:spcPts val="0"/>
              </a:spcAft>
              <a:buClr>
                <a:srgbClr val="5B72B7"/>
              </a:buClr>
              <a:buSzPts val="2400"/>
              <a:buNone/>
              <a:defRPr sz="2400">
                <a:solidFill>
                  <a:srgbClr val="5B72B7"/>
                </a:solidFill>
              </a:defRPr>
            </a:lvl6pPr>
            <a:lvl7pPr lvl="6" algn="ctr" rtl="0">
              <a:spcBef>
                <a:spcPts val="0"/>
              </a:spcBef>
              <a:spcAft>
                <a:spcPts val="0"/>
              </a:spcAft>
              <a:buClr>
                <a:srgbClr val="5B72B7"/>
              </a:buClr>
              <a:buSzPts val="2400"/>
              <a:buNone/>
              <a:defRPr sz="2400">
                <a:solidFill>
                  <a:srgbClr val="5B72B7"/>
                </a:solidFill>
              </a:defRPr>
            </a:lvl7pPr>
            <a:lvl8pPr lvl="7" algn="ctr" rtl="0">
              <a:spcBef>
                <a:spcPts val="0"/>
              </a:spcBef>
              <a:spcAft>
                <a:spcPts val="0"/>
              </a:spcAft>
              <a:buClr>
                <a:srgbClr val="5B72B7"/>
              </a:buClr>
              <a:buSzPts val="2400"/>
              <a:buNone/>
              <a:defRPr sz="2400">
                <a:solidFill>
                  <a:srgbClr val="5B72B7"/>
                </a:solidFill>
              </a:defRPr>
            </a:lvl8pPr>
            <a:lvl9pPr lvl="8" algn="ctr" rtl="0">
              <a:spcBef>
                <a:spcPts val="0"/>
              </a:spcBef>
              <a:spcAft>
                <a:spcPts val="0"/>
              </a:spcAft>
              <a:buClr>
                <a:srgbClr val="5B72B7"/>
              </a:buClr>
              <a:buSzPts val="2400"/>
              <a:buNone/>
              <a:defRPr sz="2400">
                <a:solidFill>
                  <a:srgbClr val="5B72B7"/>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4">
  <p:cSld name="TITLE_1_1_1_1_3_1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6"/>
          <p:cNvSpPr/>
          <p:nvPr/>
        </p:nvSpPr>
        <p:spPr>
          <a:xfrm>
            <a:off x="2609400" y="2048900"/>
            <a:ext cx="6973200" cy="834000"/>
          </a:xfrm>
          <a:prstGeom prst="rect">
            <a:avLst/>
          </a:prstGeom>
          <a:solidFill>
            <a:srgbClr val="5B72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 name="Google Shape;81;p16"/>
          <p:cNvSpPr txBox="1">
            <a:spLocks noGrp="1"/>
          </p:cNvSpPr>
          <p:nvPr>
            <p:ph type="ctrTitle"/>
          </p:nvPr>
        </p:nvSpPr>
        <p:spPr>
          <a:xfrm>
            <a:off x="574633" y="1090000"/>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5B72B7"/>
              </a:buClr>
              <a:buSzPts val="3200"/>
              <a:buNone/>
              <a:defRPr sz="3200">
                <a:solidFill>
                  <a:srgbClr val="5B72B7"/>
                </a:solidFill>
              </a:defRPr>
            </a:lvl1pPr>
            <a:lvl2pPr lvl="1" algn="ctr" rtl="0">
              <a:spcBef>
                <a:spcPts val="0"/>
              </a:spcBef>
              <a:spcAft>
                <a:spcPts val="0"/>
              </a:spcAft>
              <a:buClr>
                <a:srgbClr val="5B72B7"/>
              </a:buClr>
              <a:buSzPts val="2400"/>
              <a:buNone/>
              <a:defRPr sz="2400">
                <a:solidFill>
                  <a:srgbClr val="5B72B7"/>
                </a:solidFill>
              </a:defRPr>
            </a:lvl2pPr>
            <a:lvl3pPr lvl="2" algn="ctr" rtl="0">
              <a:spcBef>
                <a:spcPts val="0"/>
              </a:spcBef>
              <a:spcAft>
                <a:spcPts val="0"/>
              </a:spcAft>
              <a:buClr>
                <a:srgbClr val="5B72B7"/>
              </a:buClr>
              <a:buSzPts val="2400"/>
              <a:buNone/>
              <a:defRPr sz="2400">
                <a:solidFill>
                  <a:srgbClr val="5B72B7"/>
                </a:solidFill>
              </a:defRPr>
            </a:lvl3pPr>
            <a:lvl4pPr lvl="3" algn="ctr" rtl="0">
              <a:spcBef>
                <a:spcPts val="0"/>
              </a:spcBef>
              <a:spcAft>
                <a:spcPts val="0"/>
              </a:spcAft>
              <a:buClr>
                <a:srgbClr val="5B72B7"/>
              </a:buClr>
              <a:buSzPts val="2400"/>
              <a:buNone/>
              <a:defRPr sz="2400">
                <a:solidFill>
                  <a:srgbClr val="5B72B7"/>
                </a:solidFill>
              </a:defRPr>
            </a:lvl4pPr>
            <a:lvl5pPr lvl="4" algn="ctr" rtl="0">
              <a:spcBef>
                <a:spcPts val="0"/>
              </a:spcBef>
              <a:spcAft>
                <a:spcPts val="0"/>
              </a:spcAft>
              <a:buClr>
                <a:srgbClr val="5B72B7"/>
              </a:buClr>
              <a:buSzPts val="2400"/>
              <a:buNone/>
              <a:defRPr sz="2400">
                <a:solidFill>
                  <a:srgbClr val="5B72B7"/>
                </a:solidFill>
              </a:defRPr>
            </a:lvl5pPr>
            <a:lvl6pPr lvl="5" algn="ctr" rtl="0">
              <a:spcBef>
                <a:spcPts val="0"/>
              </a:spcBef>
              <a:spcAft>
                <a:spcPts val="0"/>
              </a:spcAft>
              <a:buClr>
                <a:srgbClr val="5B72B7"/>
              </a:buClr>
              <a:buSzPts val="2400"/>
              <a:buNone/>
              <a:defRPr sz="2400">
                <a:solidFill>
                  <a:srgbClr val="5B72B7"/>
                </a:solidFill>
              </a:defRPr>
            </a:lvl6pPr>
            <a:lvl7pPr lvl="6" algn="ctr" rtl="0">
              <a:spcBef>
                <a:spcPts val="0"/>
              </a:spcBef>
              <a:spcAft>
                <a:spcPts val="0"/>
              </a:spcAft>
              <a:buClr>
                <a:srgbClr val="5B72B7"/>
              </a:buClr>
              <a:buSzPts val="2400"/>
              <a:buNone/>
              <a:defRPr sz="2400">
                <a:solidFill>
                  <a:srgbClr val="5B72B7"/>
                </a:solidFill>
              </a:defRPr>
            </a:lvl7pPr>
            <a:lvl8pPr lvl="7" algn="ctr" rtl="0">
              <a:spcBef>
                <a:spcPts val="0"/>
              </a:spcBef>
              <a:spcAft>
                <a:spcPts val="0"/>
              </a:spcAft>
              <a:buClr>
                <a:srgbClr val="5B72B7"/>
              </a:buClr>
              <a:buSzPts val="2400"/>
              <a:buNone/>
              <a:defRPr sz="2400">
                <a:solidFill>
                  <a:srgbClr val="5B72B7"/>
                </a:solidFill>
              </a:defRPr>
            </a:lvl8pPr>
            <a:lvl9pPr lvl="8" algn="ctr" rtl="0">
              <a:spcBef>
                <a:spcPts val="0"/>
              </a:spcBef>
              <a:spcAft>
                <a:spcPts val="0"/>
              </a:spcAft>
              <a:buClr>
                <a:srgbClr val="5B72B7"/>
              </a:buClr>
              <a:buSzPts val="2400"/>
              <a:buNone/>
              <a:defRPr sz="2400">
                <a:solidFill>
                  <a:srgbClr val="5B72B7"/>
                </a:solidFill>
              </a:defRPr>
            </a:lvl9pPr>
          </a:lstStyle>
          <a:p>
            <a:endParaRPr/>
          </a:p>
        </p:txBody>
      </p:sp>
      <p:sp>
        <p:nvSpPr>
          <p:cNvPr id="82" name="Google Shape;82;p16"/>
          <p:cNvSpPr txBox="1">
            <a:spLocks noGrp="1"/>
          </p:cNvSpPr>
          <p:nvPr>
            <p:ph type="subTitle" idx="1"/>
          </p:nvPr>
        </p:nvSpPr>
        <p:spPr>
          <a:xfrm>
            <a:off x="3226600" y="5467367"/>
            <a:ext cx="57387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lvl1pPr>
            <a:lvl2pPr lvl="1" algn="ctr" rtl="0">
              <a:lnSpc>
                <a:spcPct val="100000"/>
              </a:lnSpc>
              <a:spcBef>
                <a:spcPts val="2100"/>
              </a:spcBef>
              <a:spcAft>
                <a:spcPts val="0"/>
              </a:spcAft>
              <a:buNone/>
              <a:defRPr/>
            </a:lvl2pPr>
            <a:lvl3pPr lvl="2" algn="ctr" rtl="0">
              <a:lnSpc>
                <a:spcPct val="100000"/>
              </a:lnSpc>
              <a:spcBef>
                <a:spcPts val="2100"/>
              </a:spcBef>
              <a:spcAft>
                <a:spcPts val="0"/>
              </a:spcAft>
              <a:buNone/>
              <a:defRPr/>
            </a:lvl3pPr>
            <a:lvl4pPr lvl="3" algn="ctr" rtl="0">
              <a:lnSpc>
                <a:spcPct val="100000"/>
              </a:lnSpc>
              <a:spcBef>
                <a:spcPts val="2100"/>
              </a:spcBef>
              <a:spcAft>
                <a:spcPts val="0"/>
              </a:spcAft>
              <a:buNone/>
              <a:defRPr/>
            </a:lvl4pPr>
            <a:lvl5pPr lvl="4" algn="ctr" rtl="0">
              <a:lnSpc>
                <a:spcPct val="100000"/>
              </a:lnSpc>
              <a:spcBef>
                <a:spcPts val="2100"/>
              </a:spcBef>
              <a:spcAft>
                <a:spcPts val="0"/>
              </a:spcAft>
              <a:buNone/>
              <a:defRPr/>
            </a:lvl5pPr>
            <a:lvl6pPr lvl="5" algn="ctr" rtl="0">
              <a:lnSpc>
                <a:spcPct val="100000"/>
              </a:lnSpc>
              <a:spcBef>
                <a:spcPts val="2100"/>
              </a:spcBef>
              <a:spcAft>
                <a:spcPts val="0"/>
              </a:spcAft>
              <a:buNone/>
              <a:defRPr/>
            </a:lvl6pPr>
            <a:lvl7pPr lvl="6" algn="ctr" rtl="0">
              <a:lnSpc>
                <a:spcPct val="100000"/>
              </a:lnSpc>
              <a:spcBef>
                <a:spcPts val="2100"/>
              </a:spcBef>
              <a:spcAft>
                <a:spcPts val="0"/>
              </a:spcAft>
              <a:buNone/>
              <a:defRPr/>
            </a:lvl7pPr>
            <a:lvl8pPr lvl="7" algn="ctr" rtl="0">
              <a:lnSpc>
                <a:spcPct val="100000"/>
              </a:lnSpc>
              <a:spcBef>
                <a:spcPts val="2100"/>
              </a:spcBef>
              <a:spcAft>
                <a:spcPts val="0"/>
              </a:spcAft>
              <a:buNone/>
              <a:defRPr/>
            </a:lvl8pPr>
            <a:lvl9pPr lvl="8" algn="ctr" rtl="0">
              <a:lnSpc>
                <a:spcPct val="100000"/>
              </a:lnSpc>
              <a:spcBef>
                <a:spcPts val="2100"/>
              </a:spcBef>
              <a:spcAft>
                <a:spcPts val="2100"/>
              </a:spcAft>
              <a:buNone/>
              <a:defRPr/>
            </a:lvl9pPr>
          </a:lstStyle>
          <a:p>
            <a:endParaRPr/>
          </a:p>
        </p:txBody>
      </p:sp>
      <p:sp>
        <p:nvSpPr>
          <p:cNvPr id="83" name="Google Shape;83;p16"/>
          <p:cNvSpPr txBox="1">
            <a:spLocks noGrp="1"/>
          </p:cNvSpPr>
          <p:nvPr>
            <p:ph type="subTitle" idx="2"/>
          </p:nvPr>
        </p:nvSpPr>
        <p:spPr>
          <a:xfrm>
            <a:off x="3226600" y="2148100"/>
            <a:ext cx="57387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2100"/>
              </a:spcBef>
              <a:spcAft>
                <a:spcPts val="0"/>
              </a:spcAft>
              <a:buNone/>
              <a:defRPr>
                <a:solidFill>
                  <a:srgbClr val="F9E9D9"/>
                </a:solidFill>
              </a:defRPr>
            </a:lvl2pPr>
            <a:lvl3pPr lvl="2" algn="ctr" rtl="0">
              <a:lnSpc>
                <a:spcPct val="100000"/>
              </a:lnSpc>
              <a:spcBef>
                <a:spcPts val="2100"/>
              </a:spcBef>
              <a:spcAft>
                <a:spcPts val="0"/>
              </a:spcAft>
              <a:buNone/>
              <a:defRPr>
                <a:solidFill>
                  <a:srgbClr val="F9E9D9"/>
                </a:solidFill>
              </a:defRPr>
            </a:lvl3pPr>
            <a:lvl4pPr lvl="3" algn="ctr" rtl="0">
              <a:lnSpc>
                <a:spcPct val="100000"/>
              </a:lnSpc>
              <a:spcBef>
                <a:spcPts val="2100"/>
              </a:spcBef>
              <a:spcAft>
                <a:spcPts val="0"/>
              </a:spcAft>
              <a:buNone/>
              <a:defRPr>
                <a:solidFill>
                  <a:srgbClr val="F9E9D9"/>
                </a:solidFill>
              </a:defRPr>
            </a:lvl4pPr>
            <a:lvl5pPr lvl="4" algn="ctr" rtl="0">
              <a:lnSpc>
                <a:spcPct val="100000"/>
              </a:lnSpc>
              <a:spcBef>
                <a:spcPts val="2100"/>
              </a:spcBef>
              <a:spcAft>
                <a:spcPts val="0"/>
              </a:spcAft>
              <a:buNone/>
              <a:defRPr>
                <a:solidFill>
                  <a:srgbClr val="F9E9D9"/>
                </a:solidFill>
              </a:defRPr>
            </a:lvl5pPr>
            <a:lvl6pPr lvl="5" algn="ctr" rtl="0">
              <a:lnSpc>
                <a:spcPct val="100000"/>
              </a:lnSpc>
              <a:spcBef>
                <a:spcPts val="2100"/>
              </a:spcBef>
              <a:spcAft>
                <a:spcPts val="0"/>
              </a:spcAft>
              <a:buNone/>
              <a:defRPr>
                <a:solidFill>
                  <a:srgbClr val="F9E9D9"/>
                </a:solidFill>
              </a:defRPr>
            </a:lvl6pPr>
            <a:lvl7pPr lvl="6" algn="ctr" rtl="0">
              <a:lnSpc>
                <a:spcPct val="100000"/>
              </a:lnSpc>
              <a:spcBef>
                <a:spcPts val="2100"/>
              </a:spcBef>
              <a:spcAft>
                <a:spcPts val="0"/>
              </a:spcAft>
              <a:buNone/>
              <a:defRPr>
                <a:solidFill>
                  <a:srgbClr val="F9E9D9"/>
                </a:solidFill>
              </a:defRPr>
            </a:lvl7pPr>
            <a:lvl8pPr lvl="7" algn="ctr" rtl="0">
              <a:lnSpc>
                <a:spcPct val="100000"/>
              </a:lnSpc>
              <a:spcBef>
                <a:spcPts val="2100"/>
              </a:spcBef>
              <a:spcAft>
                <a:spcPts val="0"/>
              </a:spcAft>
              <a:buNone/>
              <a:defRPr>
                <a:solidFill>
                  <a:srgbClr val="F9E9D9"/>
                </a:solidFill>
              </a:defRPr>
            </a:lvl8pPr>
            <a:lvl9pPr lvl="8" algn="ctr" rtl="0">
              <a:lnSpc>
                <a:spcPct val="100000"/>
              </a:lnSpc>
              <a:spcBef>
                <a:spcPts val="2100"/>
              </a:spcBef>
              <a:spcAft>
                <a:spcPts val="2100"/>
              </a:spcAft>
              <a:buNone/>
              <a:defRPr>
                <a:solidFill>
                  <a:srgbClr val="F9E9D9"/>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ITLE_1_1_1_2_1_2">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subTitle" idx="1"/>
          </p:nvPr>
        </p:nvSpPr>
        <p:spPr>
          <a:xfrm>
            <a:off x="4154027" y="3249424"/>
            <a:ext cx="3884100" cy="815100"/>
          </a:xfrm>
          <a:prstGeom prst="rect">
            <a:avLst/>
          </a:prstGeom>
        </p:spPr>
        <p:txBody>
          <a:bodyPr spcFirstLastPara="1" wrap="square" lIns="121900" tIns="121900" rIns="121900" bIns="121900" anchor="b" anchorCtr="0">
            <a:noAutofit/>
          </a:bodyPr>
          <a:lstStyle>
            <a:lvl1pPr lvl="0" algn="ctr" rtl="0">
              <a:lnSpc>
                <a:spcPct val="100000"/>
              </a:lnSpc>
              <a:spcBef>
                <a:spcPts val="0"/>
              </a:spcBef>
              <a:spcAft>
                <a:spcPts val="0"/>
              </a:spcAft>
              <a:buNone/>
              <a:defRPr sz="1900">
                <a:solidFill>
                  <a:srgbClr val="F9E9D9"/>
                </a:solidFill>
              </a:defRPr>
            </a:lvl1pPr>
            <a:lvl2pPr lvl="1"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2pPr>
            <a:lvl3pPr lvl="2"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3pPr>
            <a:lvl4pPr lvl="3"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4pPr>
            <a:lvl5pPr lvl="4"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5pPr>
            <a:lvl6pPr lvl="5"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6pPr>
            <a:lvl7pPr lvl="6"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7pPr>
            <a:lvl8pPr lvl="7"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8pPr>
            <a:lvl9pPr lvl="8" algn="ctr" rtl="0">
              <a:lnSpc>
                <a:spcPct val="100000"/>
              </a:lnSpc>
              <a:spcBef>
                <a:spcPts val="2100"/>
              </a:spcBef>
              <a:spcAft>
                <a:spcPts val="2100"/>
              </a:spcAft>
              <a:buNone/>
              <a:defRPr sz="2100">
                <a:solidFill>
                  <a:srgbClr val="F9E9D9"/>
                </a:solidFill>
                <a:latin typeface="Passion One"/>
                <a:ea typeface="Passion One"/>
                <a:cs typeface="Passion One"/>
                <a:sym typeface="Passion One"/>
              </a:defRPr>
            </a:lvl9pPr>
          </a:lstStyle>
          <a:p>
            <a:endParaRPr/>
          </a:p>
        </p:txBody>
      </p:sp>
      <p:sp>
        <p:nvSpPr>
          <p:cNvPr id="86" name="Google Shape;86;p17"/>
          <p:cNvSpPr txBox="1">
            <a:spLocks noGrp="1"/>
          </p:cNvSpPr>
          <p:nvPr>
            <p:ph type="ctrTitle"/>
          </p:nvPr>
        </p:nvSpPr>
        <p:spPr>
          <a:xfrm>
            <a:off x="574633" y="2321833"/>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9E9D9"/>
              </a:buClr>
              <a:buSzPts val="4800"/>
              <a:buNone/>
              <a:defRPr sz="4800">
                <a:solidFill>
                  <a:srgbClr val="F9E9D9"/>
                </a:solidFill>
              </a:defRPr>
            </a:lvl1pPr>
            <a:lvl2pPr lvl="1" algn="ctr" rtl="0">
              <a:spcBef>
                <a:spcPts val="0"/>
              </a:spcBef>
              <a:spcAft>
                <a:spcPts val="0"/>
              </a:spcAft>
              <a:buClr>
                <a:srgbClr val="F9E9D9"/>
              </a:buClr>
              <a:buSzPts val="4800"/>
              <a:buNone/>
              <a:defRPr sz="4800">
                <a:solidFill>
                  <a:srgbClr val="F9E9D9"/>
                </a:solidFill>
              </a:defRPr>
            </a:lvl2pPr>
            <a:lvl3pPr lvl="2" algn="ctr" rtl="0">
              <a:spcBef>
                <a:spcPts val="0"/>
              </a:spcBef>
              <a:spcAft>
                <a:spcPts val="0"/>
              </a:spcAft>
              <a:buClr>
                <a:srgbClr val="F9E9D9"/>
              </a:buClr>
              <a:buSzPts val="4800"/>
              <a:buNone/>
              <a:defRPr sz="4800">
                <a:solidFill>
                  <a:srgbClr val="F9E9D9"/>
                </a:solidFill>
              </a:defRPr>
            </a:lvl3pPr>
            <a:lvl4pPr lvl="3" algn="ctr" rtl="0">
              <a:spcBef>
                <a:spcPts val="0"/>
              </a:spcBef>
              <a:spcAft>
                <a:spcPts val="0"/>
              </a:spcAft>
              <a:buClr>
                <a:srgbClr val="F9E9D9"/>
              </a:buClr>
              <a:buSzPts val="4800"/>
              <a:buNone/>
              <a:defRPr sz="4800">
                <a:solidFill>
                  <a:srgbClr val="F9E9D9"/>
                </a:solidFill>
              </a:defRPr>
            </a:lvl4pPr>
            <a:lvl5pPr lvl="4" algn="ctr" rtl="0">
              <a:spcBef>
                <a:spcPts val="0"/>
              </a:spcBef>
              <a:spcAft>
                <a:spcPts val="0"/>
              </a:spcAft>
              <a:buClr>
                <a:srgbClr val="F9E9D9"/>
              </a:buClr>
              <a:buSzPts val="4800"/>
              <a:buNone/>
              <a:defRPr sz="4800">
                <a:solidFill>
                  <a:srgbClr val="F9E9D9"/>
                </a:solidFill>
              </a:defRPr>
            </a:lvl5pPr>
            <a:lvl6pPr lvl="5" algn="ctr" rtl="0">
              <a:spcBef>
                <a:spcPts val="0"/>
              </a:spcBef>
              <a:spcAft>
                <a:spcPts val="0"/>
              </a:spcAft>
              <a:buClr>
                <a:srgbClr val="F9E9D9"/>
              </a:buClr>
              <a:buSzPts val="4800"/>
              <a:buNone/>
              <a:defRPr sz="4800">
                <a:solidFill>
                  <a:srgbClr val="F9E9D9"/>
                </a:solidFill>
              </a:defRPr>
            </a:lvl6pPr>
            <a:lvl7pPr lvl="6" algn="ctr" rtl="0">
              <a:spcBef>
                <a:spcPts val="0"/>
              </a:spcBef>
              <a:spcAft>
                <a:spcPts val="0"/>
              </a:spcAft>
              <a:buClr>
                <a:srgbClr val="F9E9D9"/>
              </a:buClr>
              <a:buSzPts val="4800"/>
              <a:buNone/>
              <a:defRPr sz="4800">
                <a:solidFill>
                  <a:srgbClr val="F9E9D9"/>
                </a:solidFill>
              </a:defRPr>
            </a:lvl7pPr>
            <a:lvl8pPr lvl="7" algn="ctr" rtl="0">
              <a:spcBef>
                <a:spcPts val="0"/>
              </a:spcBef>
              <a:spcAft>
                <a:spcPts val="0"/>
              </a:spcAft>
              <a:buClr>
                <a:srgbClr val="F9E9D9"/>
              </a:buClr>
              <a:buSzPts val="4800"/>
              <a:buNone/>
              <a:defRPr sz="4800">
                <a:solidFill>
                  <a:srgbClr val="F9E9D9"/>
                </a:solidFill>
              </a:defRPr>
            </a:lvl8pPr>
            <a:lvl9pPr lvl="8" algn="ctr" rtl="0">
              <a:spcBef>
                <a:spcPts val="0"/>
              </a:spcBef>
              <a:spcAft>
                <a:spcPts val="0"/>
              </a:spcAft>
              <a:buClr>
                <a:srgbClr val="F9E9D9"/>
              </a:buClr>
              <a:buSzPts val="4800"/>
              <a:buNone/>
              <a:defRPr sz="4800">
                <a:solidFill>
                  <a:srgbClr val="F9E9D9"/>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5">
  <p:cSld name="TITLE_1_1_1_2_1_1_2">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18"/>
          <p:cNvSpPr txBox="1">
            <a:spLocks noGrp="1"/>
          </p:cNvSpPr>
          <p:nvPr>
            <p:ph type="subTitle" idx="1"/>
          </p:nvPr>
        </p:nvSpPr>
        <p:spPr>
          <a:xfrm>
            <a:off x="3226600" y="2868133"/>
            <a:ext cx="57387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lvl1pPr>
            <a:lvl2pPr lvl="1" algn="ctr" rtl="0">
              <a:lnSpc>
                <a:spcPct val="100000"/>
              </a:lnSpc>
              <a:spcBef>
                <a:spcPts val="2100"/>
              </a:spcBef>
              <a:spcAft>
                <a:spcPts val="0"/>
              </a:spcAft>
              <a:buNone/>
              <a:defRPr/>
            </a:lvl2pPr>
            <a:lvl3pPr lvl="2" algn="ctr" rtl="0">
              <a:lnSpc>
                <a:spcPct val="100000"/>
              </a:lnSpc>
              <a:spcBef>
                <a:spcPts val="2100"/>
              </a:spcBef>
              <a:spcAft>
                <a:spcPts val="0"/>
              </a:spcAft>
              <a:buNone/>
              <a:defRPr/>
            </a:lvl3pPr>
            <a:lvl4pPr lvl="3" algn="ctr" rtl="0">
              <a:lnSpc>
                <a:spcPct val="100000"/>
              </a:lnSpc>
              <a:spcBef>
                <a:spcPts val="2100"/>
              </a:spcBef>
              <a:spcAft>
                <a:spcPts val="0"/>
              </a:spcAft>
              <a:buNone/>
              <a:defRPr/>
            </a:lvl4pPr>
            <a:lvl5pPr lvl="4" algn="ctr" rtl="0">
              <a:lnSpc>
                <a:spcPct val="100000"/>
              </a:lnSpc>
              <a:spcBef>
                <a:spcPts val="2100"/>
              </a:spcBef>
              <a:spcAft>
                <a:spcPts val="0"/>
              </a:spcAft>
              <a:buNone/>
              <a:defRPr/>
            </a:lvl5pPr>
            <a:lvl6pPr lvl="5" algn="ctr" rtl="0">
              <a:lnSpc>
                <a:spcPct val="100000"/>
              </a:lnSpc>
              <a:spcBef>
                <a:spcPts val="2100"/>
              </a:spcBef>
              <a:spcAft>
                <a:spcPts val="0"/>
              </a:spcAft>
              <a:buNone/>
              <a:defRPr/>
            </a:lvl6pPr>
            <a:lvl7pPr lvl="6" algn="ctr" rtl="0">
              <a:lnSpc>
                <a:spcPct val="100000"/>
              </a:lnSpc>
              <a:spcBef>
                <a:spcPts val="2100"/>
              </a:spcBef>
              <a:spcAft>
                <a:spcPts val="0"/>
              </a:spcAft>
              <a:buNone/>
              <a:defRPr/>
            </a:lvl7pPr>
            <a:lvl8pPr lvl="7" algn="ctr" rtl="0">
              <a:lnSpc>
                <a:spcPct val="100000"/>
              </a:lnSpc>
              <a:spcBef>
                <a:spcPts val="2100"/>
              </a:spcBef>
              <a:spcAft>
                <a:spcPts val="0"/>
              </a:spcAft>
              <a:buNone/>
              <a:defRPr/>
            </a:lvl8pPr>
            <a:lvl9pPr lvl="8" algn="ctr" rtl="0">
              <a:lnSpc>
                <a:spcPct val="100000"/>
              </a:lnSpc>
              <a:spcBef>
                <a:spcPts val="2100"/>
              </a:spcBef>
              <a:spcAft>
                <a:spcPts val="2100"/>
              </a:spcAft>
              <a:buNone/>
              <a:defRPr/>
            </a:lvl9pPr>
          </a:lstStyle>
          <a:p>
            <a:endParaRPr/>
          </a:p>
        </p:txBody>
      </p:sp>
      <p:sp>
        <p:nvSpPr>
          <p:cNvPr id="89" name="Google Shape;89;p18"/>
          <p:cNvSpPr txBox="1">
            <a:spLocks noGrp="1"/>
          </p:cNvSpPr>
          <p:nvPr>
            <p:ph type="ctrTitle"/>
          </p:nvPr>
        </p:nvSpPr>
        <p:spPr>
          <a:xfrm>
            <a:off x="574633" y="1095982"/>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700"/>
              <a:buNon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6">
  <p:cSld name="TITLE_1_1_1_1_1_2_1">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subTitle" idx="1"/>
          </p:nvPr>
        </p:nvSpPr>
        <p:spPr>
          <a:xfrm>
            <a:off x="4323733" y="3473867"/>
            <a:ext cx="4895100" cy="7704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None/>
              <a:defRPr>
                <a:solidFill>
                  <a:srgbClr val="F9E9D9"/>
                </a:solidFill>
              </a:defRPr>
            </a:lvl1pPr>
            <a:lvl2pPr lvl="1" rtl="0">
              <a:lnSpc>
                <a:spcPct val="100000"/>
              </a:lnSpc>
              <a:spcBef>
                <a:spcPts val="2100"/>
              </a:spcBef>
              <a:spcAft>
                <a:spcPts val="0"/>
              </a:spcAft>
              <a:buNone/>
              <a:defRPr>
                <a:solidFill>
                  <a:srgbClr val="F9E9D9"/>
                </a:solidFill>
              </a:defRPr>
            </a:lvl2pPr>
            <a:lvl3pPr lvl="2" rtl="0">
              <a:lnSpc>
                <a:spcPct val="100000"/>
              </a:lnSpc>
              <a:spcBef>
                <a:spcPts val="2100"/>
              </a:spcBef>
              <a:spcAft>
                <a:spcPts val="0"/>
              </a:spcAft>
              <a:buNone/>
              <a:defRPr>
                <a:solidFill>
                  <a:srgbClr val="F9E9D9"/>
                </a:solidFill>
              </a:defRPr>
            </a:lvl3pPr>
            <a:lvl4pPr lvl="3" rtl="0">
              <a:lnSpc>
                <a:spcPct val="100000"/>
              </a:lnSpc>
              <a:spcBef>
                <a:spcPts val="2100"/>
              </a:spcBef>
              <a:spcAft>
                <a:spcPts val="0"/>
              </a:spcAft>
              <a:buNone/>
              <a:defRPr>
                <a:solidFill>
                  <a:srgbClr val="F9E9D9"/>
                </a:solidFill>
              </a:defRPr>
            </a:lvl4pPr>
            <a:lvl5pPr lvl="4" rtl="0">
              <a:lnSpc>
                <a:spcPct val="100000"/>
              </a:lnSpc>
              <a:spcBef>
                <a:spcPts val="2100"/>
              </a:spcBef>
              <a:spcAft>
                <a:spcPts val="0"/>
              </a:spcAft>
              <a:buNone/>
              <a:defRPr>
                <a:solidFill>
                  <a:srgbClr val="F9E9D9"/>
                </a:solidFill>
              </a:defRPr>
            </a:lvl5pPr>
            <a:lvl6pPr lvl="5" rtl="0">
              <a:lnSpc>
                <a:spcPct val="100000"/>
              </a:lnSpc>
              <a:spcBef>
                <a:spcPts val="2100"/>
              </a:spcBef>
              <a:spcAft>
                <a:spcPts val="0"/>
              </a:spcAft>
              <a:buNone/>
              <a:defRPr>
                <a:solidFill>
                  <a:srgbClr val="F9E9D9"/>
                </a:solidFill>
              </a:defRPr>
            </a:lvl6pPr>
            <a:lvl7pPr lvl="6" rtl="0">
              <a:lnSpc>
                <a:spcPct val="100000"/>
              </a:lnSpc>
              <a:spcBef>
                <a:spcPts val="2100"/>
              </a:spcBef>
              <a:spcAft>
                <a:spcPts val="0"/>
              </a:spcAft>
              <a:buNone/>
              <a:defRPr>
                <a:solidFill>
                  <a:srgbClr val="F9E9D9"/>
                </a:solidFill>
              </a:defRPr>
            </a:lvl7pPr>
            <a:lvl8pPr lvl="7" rtl="0">
              <a:lnSpc>
                <a:spcPct val="100000"/>
              </a:lnSpc>
              <a:spcBef>
                <a:spcPts val="2100"/>
              </a:spcBef>
              <a:spcAft>
                <a:spcPts val="0"/>
              </a:spcAft>
              <a:buNone/>
              <a:defRPr>
                <a:solidFill>
                  <a:srgbClr val="F9E9D9"/>
                </a:solidFill>
              </a:defRPr>
            </a:lvl8pPr>
            <a:lvl9pPr lvl="8" rtl="0">
              <a:lnSpc>
                <a:spcPct val="100000"/>
              </a:lnSpc>
              <a:spcBef>
                <a:spcPts val="2100"/>
              </a:spcBef>
              <a:spcAft>
                <a:spcPts val="2100"/>
              </a:spcAft>
              <a:buNone/>
              <a:defRPr>
                <a:solidFill>
                  <a:srgbClr val="F9E9D9"/>
                </a:solidFill>
              </a:defRPr>
            </a:lvl9pPr>
          </a:lstStyle>
          <a:p>
            <a:endParaRPr/>
          </a:p>
        </p:txBody>
      </p:sp>
      <p:sp>
        <p:nvSpPr>
          <p:cNvPr id="92" name="Google Shape;92;p19"/>
          <p:cNvSpPr txBox="1">
            <a:spLocks noGrp="1"/>
          </p:cNvSpPr>
          <p:nvPr>
            <p:ph type="ctrTitle"/>
          </p:nvPr>
        </p:nvSpPr>
        <p:spPr>
          <a:xfrm>
            <a:off x="4323733" y="2783467"/>
            <a:ext cx="6081300" cy="7704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9E9D9"/>
              </a:buClr>
              <a:buSzPts val="3200"/>
              <a:buNone/>
              <a:defRPr sz="3200">
                <a:solidFill>
                  <a:srgbClr val="F9E9D9"/>
                </a:solidFill>
              </a:defRPr>
            </a:lvl1pPr>
            <a:lvl2pPr lvl="1" rtl="0">
              <a:spcBef>
                <a:spcPts val="0"/>
              </a:spcBef>
              <a:spcAft>
                <a:spcPts val="0"/>
              </a:spcAft>
              <a:buClr>
                <a:srgbClr val="F9E9D9"/>
              </a:buClr>
              <a:buSzPts val="2400"/>
              <a:buNone/>
              <a:defRPr sz="2400">
                <a:solidFill>
                  <a:srgbClr val="F9E9D9"/>
                </a:solidFill>
              </a:defRPr>
            </a:lvl2pPr>
            <a:lvl3pPr lvl="2" rtl="0">
              <a:spcBef>
                <a:spcPts val="0"/>
              </a:spcBef>
              <a:spcAft>
                <a:spcPts val="0"/>
              </a:spcAft>
              <a:buClr>
                <a:srgbClr val="F9E9D9"/>
              </a:buClr>
              <a:buSzPts val="2400"/>
              <a:buNone/>
              <a:defRPr sz="2400">
                <a:solidFill>
                  <a:srgbClr val="F9E9D9"/>
                </a:solidFill>
              </a:defRPr>
            </a:lvl3pPr>
            <a:lvl4pPr lvl="3" rtl="0">
              <a:spcBef>
                <a:spcPts val="0"/>
              </a:spcBef>
              <a:spcAft>
                <a:spcPts val="0"/>
              </a:spcAft>
              <a:buClr>
                <a:srgbClr val="F9E9D9"/>
              </a:buClr>
              <a:buSzPts val="2400"/>
              <a:buNone/>
              <a:defRPr sz="2400">
                <a:solidFill>
                  <a:srgbClr val="F9E9D9"/>
                </a:solidFill>
              </a:defRPr>
            </a:lvl4pPr>
            <a:lvl5pPr lvl="4" rtl="0">
              <a:spcBef>
                <a:spcPts val="0"/>
              </a:spcBef>
              <a:spcAft>
                <a:spcPts val="0"/>
              </a:spcAft>
              <a:buClr>
                <a:srgbClr val="F9E9D9"/>
              </a:buClr>
              <a:buSzPts val="2400"/>
              <a:buNone/>
              <a:defRPr sz="2400">
                <a:solidFill>
                  <a:srgbClr val="F9E9D9"/>
                </a:solidFill>
              </a:defRPr>
            </a:lvl5pPr>
            <a:lvl6pPr lvl="5" rtl="0">
              <a:spcBef>
                <a:spcPts val="0"/>
              </a:spcBef>
              <a:spcAft>
                <a:spcPts val="0"/>
              </a:spcAft>
              <a:buClr>
                <a:srgbClr val="F9E9D9"/>
              </a:buClr>
              <a:buSzPts val="2400"/>
              <a:buNone/>
              <a:defRPr sz="2400">
                <a:solidFill>
                  <a:srgbClr val="F9E9D9"/>
                </a:solidFill>
              </a:defRPr>
            </a:lvl6pPr>
            <a:lvl7pPr lvl="6" rtl="0">
              <a:spcBef>
                <a:spcPts val="0"/>
              </a:spcBef>
              <a:spcAft>
                <a:spcPts val="0"/>
              </a:spcAft>
              <a:buClr>
                <a:srgbClr val="F9E9D9"/>
              </a:buClr>
              <a:buSzPts val="2400"/>
              <a:buNone/>
              <a:defRPr sz="2400">
                <a:solidFill>
                  <a:srgbClr val="F9E9D9"/>
                </a:solidFill>
              </a:defRPr>
            </a:lvl7pPr>
            <a:lvl8pPr lvl="7" rtl="0">
              <a:spcBef>
                <a:spcPts val="0"/>
              </a:spcBef>
              <a:spcAft>
                <a:spcPts val="0"/>
              </a:spcAft>
              <a:buClr>
                <a:srgbClr val="F9E9D9"/>
              </a:buClr>
              <a:buSzPts val="2400"/>
              <a:buNone/>
              <a:defRPr sz="2400">
                <a:solidFill>
                  <a:srgbClr val="F9E9D9"/>
                </a:solidFill>
              </a:defRPr>
            </a:lvl8pPr>
            <a:lvl9pPr lvl="8" rtl="0">
              <a:spcBef>
                <a:spcPts val="0"/>
              </a:spcBef>
              <a:spcAft>
                <a:spcPts val="0"/>
              </a:spcAft>
              <a:buClr>
                <a:srgbClr val="F9E9D9"/>
              </a:buClr>
              <a:buSzPts val="2400"/>
              <a:buNone/>
              <a:defRPr sz="2400">
                <a:solidFill>
                  <a:srgbClr val="F9E9D9"/>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p:cSld name="CUSTOM">
    <p:spTree>
      <p:nvGrpSpPr>
        <p:cNvPr id="1" name="Shape 9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ITLE_1">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134712" y="2499850"/>
            <a:ext cx="4411200" cy="770400"/>
          </a:xfrm>
          <a:prstGeom prst="rect">
            <a:avLst/>
          </a:prstGeom>
        </p:spPr>
        <p:txBody>
          <a:bodyPr spcFirstLastPara="1" wrap="square" lIns="121900" tIns="121900" rIns="121900" bIns="121900" anchor="b" anchorCtr="0">
            <a:noAutofit/>
          </a:bodyPr>
          <a:lstStyle>
            <a:lvl1pPr lvl="0" algn="r" rtl="0">
              <a:spcBef>
                <a:spcPts val="0"/>
              </a:spcBef>
              <a:spcAft>
                <a:spcPts val="0"/>
              </a:spcAft>
              <a:buClr>
                <a:srgbClr val="F9E9D9"/>
              </a:buClr>
              <a:buSzPts val="4800"/>
              <a:buNone/>
              <a:defRPr sz="4800">
                <a:solidFill>
                  <a:srgbClr val="F9E9D9"/>
                </a:solidFill>
              </a:defRPr>
            </a:lvl1pPr>
            <a:lvl2pPr lvl="1" rtl="0">
              <a:spcBef>
                <a:spcPts val="0"/>
              </a:spcBef>
              <a:spcAft>
                <a:spcPts val="0"/>
              </a:spcAft>
              <a:buClr>
                <a:srgbClr val="F9E9D9"/>
              </a:buClr>
              <a:buSzPts val="4800"/>
              <a:buNone/>
              <a:defRPr sz="4800">
                <a:solidFill>
                  <a:srgbClr val="F9E9D9"/>
                </a:solidFill>
              </a:defRPr>
            </a:lvl2pPr>
            <a:lvl3pPr lvl="2" rtl="0">
              <a:spcBef>
                <a:spcPts val="0"/>
              </a:spcBef>
              <a:spcAft>
                <a:spcPts val="0"/>
              </a:spcAft>
              <a:buClr>
                <a:srgbClr val="F9E9D9"/>
              </a:buClr>
              <a:buSzPts val="4800"/>
              <a:buNone/>
              <a:defRPr sz="4800">
                <a:solidFill>
                  <a:srgbClr val="F9E9D9"/>
                </a:solidFill>
              </a:defRPr>
            </a:lvl3pPr>
            <a:lvl4pPr lvl="3" rtl="0">
              <a:spcBef>
                <a:spcPts val="0"/>
              </a:spcBef>
              <a:spcAft>
                <a:spcPts val="0"/>
              </a:spcAft>
              <a:buClr>
                <a:srgbClr val="F9E9D9"/>
              </a:buClr>
              <a:buSzPts val="4800"/>
              <a:buNone/>
              <a:defRPr sz="4800">
                <a:solidFill>
                  <a:srgbClr val="F9E9D9"/>
                </a:solidFill>
              </a:defRPr>
            </a:lvl4pPr>
            <a:lvl5pPr lvl="4" rtl="0">
              <a:spcBef>
                <a:spcPts val="0"/>
              </a:spcBef>
              <a:spcAft>
                <a:spcPts val="0"/>
              </a:spcAft>
              <a:buClr>
                <a:srgbClr val="F9E9D9"/>
              </a:buClr>
              <a:buSzPts val="4800"/>
              <a:buNone/>
              <a:defRPr sz="4800">
                <a:solidFill>
                  <a:srgbClr val="F9E9D9"/>
                </a:solidFill>
              </a:defRPr>
            </a:lvl5pPr>
            <a:lvl6pPr lvl="5" rtl="0">
              <a:spcBef>
                <a:spcPts val="0"/>
              </a:spcBef>
              <a:spcAft>
                <a:spcPts val="0"/>
              </a:spcAft>
              <a:buClr>
                <a:srgbClr val="F9E9D9"/>
              </a:buClr>
              <a:buSzPts val="4800"/>
              <a:buNone/>
              <a:defRPr sz="4800">
                <a:solidFill>
                  <a:srgbClr val="F9E9D9"/>
                </a:solidFill>
              </a:defRPr>
            </a:lvl6pPr>
            <a:lvl7pPr lvl="6" rtl="0">
              <a:spcBef>
                <a:spcPts val="0"/>
              </a:spcBef>
              <a:spcAft>
                <a:spcPts val="0"/>
              </a:spcAft>
              <a:buClr>
                <a:srgbClr val="F9E9D9"/>
              </a:buClr>
              <a:buSzPts val="4800"/>
              <a:buNone/>
              <a:defRPr sz="4800">
                <a:solidFill>
                  <a:srgbClr val="F9E9D9"/>
                </a:solidFill>
              </a:defRPr>
            </a:lvl7pPr>
            <a:lvl8pPr lvl="7" rtl="0">
              <a:spcBef>
                <a:spcPts val="0"/>
              </a:spcBef>
              <a:spcAft>
                <a:spcPts val="0"/>
              </a:spcAft>
              <a:buClr>
                <a:srgbClr val="F9E9D9"/>
              </a:buClr>
              <a:buSzPts val="4800"/>
              <a:buNone/>
              <a:defRPr sz="4800">
                <a:solidFill>
                  <a:srgbClr val="F9E9D9"/>
                </a:solidFill>
              </a:defRPr>
            </a:lvl8pPr>
            <a:lvl9pPr lvl="8" rtl="0">
              <a:spcBef>
                <a:spcPts val="0"/>
              </a:spcBef>
              <a:spcAft>
                <a:spcPts val="0"/>
              </a:spcAft>
              <a:buClr>
                <a:srgbClr val="F9E9D9"/>
              </a:buClr>
              <a:buSzPts val="4800"/>
              <a:buNone/>
              <a:defRPr sz="4800">
                <a:solidFill>
                  <a:srgbClr val="F9E9D9"/>
                </a:solidFill>
              </a:defRPr>
            </a:lvl9pPr>
          </a:lstStyle>
          <a:p>
            <a:endParaRPr/>
          </a:p>
        </p:txBody>
      </p:sp>
      <p:sp>
        <p:nvSpPr>
          <p:cNvPr id="17" name="Google Shape;17;p3"/>
          <p:cNvSpPr txBox="1">
            <a:spLocks noGrp="1"/>
          </p:cNvSpPr>
          <p:nvPr>
            <p:ph type="title" idx="2" hasCustomPrompt="1"/>
          </p:nvPr>
        </p:nvSpPr>
        <p:spPr>
          <a:xfrm>
            <a:off x="4545759" y="2048619"/>
            <a:ext cx="1497600" cy="1201200"/>
          </a:xfrm>
          <a:prstGeom prst="rect">
            <a:avLst/>
          </a:prstGeom>
          <a:noFill/>
        </p:spPr>
        <p:txBody>
          <a:bodyPr spcFirstLastPara="1" wrap="square" lIns="121900" tIns="121900" rIns="121900" bIns="121900" anchor="b" anchorCtr="0">
            <a:noAutofit/>
          </a:bodyPr>
          <a:lstStyle>
            <a:lvl1pPr lvl="0" rtl="0">
              <a:spcBef>
                <a:spcPts val="0"/>
              </a:spcBef>
              <a:spcAft>
                <a:spcPts val="0"/>
              </a:spcAft>
              <a:buClr>
                <a:srgbClr val="F9E9D9"/>
              </a:buClr>
              <a:buSzPts val="4800"/>
              <a:buNone/>
              <a:defRPr sz="4800">
                <a:solidFill>
                  <a:srgbClr val="F9E9D9"/>
                </a:solidFill>
              </a:defRPr>
            </a:lvl1pPr>
            <a:lvl2pPr lvl="1"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3"/>
          </p:nvPr>
        </p:nvSpPr>
        <p:spPr>
          <a:xfrm>
            <a:off x="134624" y="3587739"/>
            <a:ext cx="4411200" cy="770400"/>
          </a:xfrm>
          <a:prstGeom prst="rect">
            <a:avLst/>
          </a:prstGeom>
        </p:spPr>
        <p:txBody>
          <a:bodyPr spcFirstLastPara="1" wrap="square" lIns="121900" tIns="121900" rIns="121900" bIns="121900" anchor="t" anchorCtr="0">
            <a:noAutofit/>
          </a:bodyPr>
          <a:lstStyle>
            <a:lvl1pPr lvl="0" algn="r" rtl="0">
              <a:spcBef>
                <a:spcPts val="0"/>
              </a:spcBef>
              <a:spcAft>
                <a:spcPts val="0"/>
              </a:spcAft>
              <a:buClr>
                <a:srgbClr val="F9E9D9"/>
              </a:buClr>
              <a:buSzPts val="4800"/>
              <a:buNone/>
              <a:defRPr sz="4800">
                <a:solidFill>
                  <a:srgbClr val="F9E9D9"/>
                </a:solidFill>
              </a:defRPr>
            </a:lvl1pPr>
            <a:lvl2pPr lvl="1" algn="r" rtl="0">
              <a:spcBef>
                <a:spcPts val="0"/>
              </a:spcBef>
              <a:spcAft>
                <a:spcPts val="0"/>
              </a:spcAft>
              <a:buClr>
                <a:srgbClr val="F9E9D9"/>
              </a:buClr>
              <a:buSzPts val="4800"/>
              <a:buNone/>
              <a:defRPr sz="4800">
                <a:solidFill>
                  <a:srgbClr val="F9E9D9"/>
                </a:solidFill>
              </a:defRPr>
            </a:lvl2pPr>
            <a:lvl3pPr lvl="2" algn="r" rtl="0">
              <a:spcBef>
                <a:spcPts val="0"/>
              </a:spcBef>
              <a:spcAft>
                <a:spcPts val="0"/>
              </a:spcAft>
              <a:buClr>
                <a:srgbClr val="F9E9D9"/>
              </a:buClr>
              <a:buSzPts val="4800"/>
              <a:buNone/>
              <a:defRPr sz="4800">
                <a:solidFill>
                  <a:srgbClr val="F9E9D9"/>
                </a:solidFill>
              </a:defRPr>
            </a:lvl3pPr>
            <a:lvl4pPr lvl="3" algn="r" rtl="0">
              <a:spcBef>
                <a:spcPts val="0"/>
              </a:spcBef>
              <a:spcAft>
                <a:spcPts val="0"/>
              </a:spcAft>
              <a:buClr>
                <a:srgbClr val="F9E9D9"/>
              </a:buClr>
              <a:buSzPts val="4800"/>
              <a:buNone/>
              <a:defRPr sz="4800">
                <a:solidFill>
                  <a:srgbClr val="F9E9D9"/>
                </a:solidFill>
              </a:defRPr>
            </a:lvl4pPr>
            <a:lvl5pPr lvl="4" algn="r" rtl="0">
              <a:spcBef>
                <a:spcPts val="0"/>
              </a:spcBef>
              <a:spcAft>
                <a:spcPts val="0"/>
              </a:spcAft>
              <a:buClr>
                <a:srgbClr val="F9E9D9"/>
              </a:buClr>
              <a:buSzPts val="4800"/>
              <a:buNone/>
              <a:defRPr sz="4800">
                <a:solidFill>
                  <a:srgbClr val="F9E9D9"/>
                </a:solidFill>
              </a:defRPr>
            </a:lvl5pPr>
            <a:lvl6pPr lvl="5" algn="r" rtl="0">
              <a:spcBef>
                <a:spcPts val="0"/>
              </a:spcBef>
              <a:spcAft>
                <a:spcPts val="0"/>
              </a:spcAft>
              <a:buClr>
                <a:srgbClr val="F9E9D9"/>
              </a:buClr>
              <a:buSzPts val="4800"/>
              <a:buNone/>
              <a:defRPr sz="4800">
                <a:solidFill>
                  <a:srgbClr val="F9E9D9"/>
                </a:solidFill>
              </a:defRPr>
            </a:lvl6pPr>
            <a:lvl7pPr lvl="6" algn="r" rtl="0">
              <a:spcBef>
                <a:spcPts val="0"/>
              </a:spcBef>
              <a:spcAft>
                <a:spcPts val="0"/>
              </a:spcAft>
              <a:buClr>
                <a:srgbClr val="F9E9D9"/>
              </a:buClr>
              <a:buSzPts val="4800"/>
              <a:buNone/>
              <a:defRPr sz="4800">
                <a:solidFill>
                  <a:srgbClr val="F9E9D9"/>
                </a:solidFill>
              </a:defRPr>
            </a:lvl7pPr>
            <a:lvl8pPr lvl="7" algn="r" rtl="0">
              <a:spcBef>
                <a:spcPts val="0"/>
              </a:spcBef>
              <a:spcAft>
                <a:spcPts val="0"/>
              </a:spcAft>
              <a:buClr>
                <a:srgbClr val="F9E9D9"/>
              </a:buClr>
              <a:buSzPts val="4800"/>
              <a:buNone/>
              <a:defRPr sz="4800">
                <a:solidFill>
                  <a:srgbClr val="F9E9D9"/>
                </a:solidFill>
              </a:defRPr>
            </a:lvl8pPr>
            <a:lvl9pPr lvl="8" algn="r" rtl="0">
              <a:spcBef>
                <a:spcPts val="0"/>
              </a:spcBef>
              <a:spcAft>
                <a:spcPts val="0"/>
              </a:spcAft>
              <a:buClr>
                <a:srgbClr val="F9E9D9"/>
              </a:buClr>
              <a:buSzPts val="4800"/>
              <a:buNone/>
              <a:defRPr sz="4800">
                <a:solidFill>
                  <a:srgbClr val="F9E9D9"/>
                </a:solidFill>
              </a:defRPr>
            </a:lvl9pPr>
          </a:lstStyle>
          <a:p>
            <a:endParaRPr/>
          </a:p>
        </p:txBody>
      </p:sp>
      <p:sp>
        <p:nvSpPr>
          <p:cNvPr id="19" name="Google Shape;19;p3"/>
          <p:cNvSpPr txBox="1">
            <a:spLocks noGrp="1"/>
          </p:cNvSpPr>
          <p:nvPr>
            <p:ph type="title" idx="4" hasCustomPrompt="1"/>
          </p:nvPr>
        </p:nvSpPr>
        <p:spPr>
          <a:xfrm>
            <a:off x="4545767" y="3585336"/>
            <a:ext cx="1497600" cy="770400"/>
          </a:xfrm>
          <a:prstGeom prst="rect">
            <a:avLst/>
          </a:prstGeom>
          <a:noFill/>
        </p:spPr>
        <p:txBody>
          <a:bodyPr spcFirstLastPara="1" wrap="square" lIns="121900" tIns="121900" rIns="121900" bIns="121900" anchor="t" anchorCtr="0">
            <a:noAutofit/>
          </a:bodyPr>
          <a:lstStyle>
            <a:lvl1pPr lvl="0" rtl="0">
              <a:spcBef>
                <a:spcPts val="0"/>
              </a:spcBef>
              <a:spcAft>
                <a:spcPts val="0"/>
              </a:spcAft>
              <a:buClr>
                <a:srgbClr val="F9E9D9"/>
              </a:buClr>
              <a:buSzPts val="4800"/>
              <a:buNone/>
              <a:defRPr sz="4800">
                <a:solidFill>
                  <a:srgbClr val="F9E9D9"/>
                </a:solidFill>
              </a:defRPr>
            </a:lvl1pPr>
            <a:lvl2pPr lvl="1"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ctrTitle" idx="5"/>
          </p:nvPr>
        </p:nvSpPr>
        <p:spPr>
          <a:xfrm>
            <a:off x="7347800" y="2514567"/>
            <a:ext cx="4536300" cy="7704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9E9D9"/>
              </a:buClr>
              <a:buSzPts val="4800"/>
              <a:buNone/>
              <a:defRPr sz="4800">
                <a:solidFill>
                  <a:srgbClr val="F9E9D9"/>
                </a:solidFill>
              </a:defRPr>
            </a:lvl1pPr>
            <a:lvl2pPr lvl="1" rtl="0">
              <a:spcBef>
                <a:spcPts val="0"/>
              </a:spcBef>
              <a:spcAft>
                <a:spcPts val="0"/>
              </a:spcAft>
              <a:buClr>
                <a:srgbClr val="F9E9D9"/>
              </a:buClr>
              <a:buSzPts val="6400"/>
              <a:buNone/>
              <a:defRPr sz="6400">
                <a:solidFill>
                  <a:srgbClr val="F9E9D9"/>
                </a:solidFill>
              </a:defRPr>
            </a:lvl2pPr>
            <a:lvl3pPr lvl="2" rtl="0">
              <a:spcBef>
                <a:spcPts val="0"/>
              </a:spcBef>
              <a:spcAft>
                <a:spcPts val="0"/>
              </a:spcAft>
              <a:buClr>
                <a:srgbClr val="F9E9D9"/>
              </a:buClr>
              <a:buSzPts val="6400"/>
              <a:buNone/>
              <a:defRPr sz="6400">
                <a:solidFill>
                  <a:srgbClr val="F9E9D9"/>
                </a:solidFill>
              </a:defRPr>
            </a:lvl3pPr>
            <a:lvl4pPr lvl="3" rtl="0">
              <a:spcBef>
                <a:spcPts val="0"/>
              </a:spcBef>
              <a:spcAft>
                <a:spcPts val="0"/>
              </a:spcAft>
              <a:buClr>
                <a:srgbClr val="F9E9D9"/>
              </a:buClr>
              <a:buSzPts val="6400"/>
              <a:buNone/>
              <a:defRPr sz="6400">
                <a:solidFill>
                  <a:srgbClr val="F9E9D9"/>
                </a:solidFill>
              </a:defRPr>
            </a:lvl4pPr>
            <a:lvl5pPr lvl="4" rtl="0">
              <a:spcBef>
                <a:spcPts val="0"/>
              </a:spcBef>
              <a:spcAft>
                <a:spcPts val="0"/>
              </a:spcAft>
              <a:buClr>
                <a:srgbClr val="F9E9D9"/>
              </a:buClr>
              <a:buSzPts val="6400"/>
              <a:buNone/>
              <a:defRPr sz="6400">
                <a:solidFill>
                  <a:srgbClr val="F9E9D9"/>
                </a:solidFill>
              </a:defRPr>
            </a:lvl5pPr>
            <a:lvl6pPr lvl="5" rtl="0">
              <a:spcBef>
                <a:spcPts val="0"/>
              </a:spcBef>
              <a:spcAft>
                <a:spcPts val="0"/>
              </a:spcAft>
              <a:buClr>
                <a:srgbClr val="F9E9D9"/>
              </a:buClr>
              <a:buSzPts val="6400"/>
              <a:buNone/>
              <a:defRPr sz="6400">
                <a:solidFill>
                  <a:srgbClr val="F9E9D9"/>
                </a:solidFill>
              </a:defRPr>
            </a:lvl6pPr>
            <a:lvl7pPr lvl="6" rtl="0">
              <a:spcBef>
                <a:spcPts val="0"/>
              </a:spcBef>
              <a:spcAft>
                <a:spcPts val="0"/>
              </a:spcAft>
              <a:buClr>
                <a:srgbClr val="F9E9D9"/>
              </a:buClr>
              <a:buSzPts val="6400"/>
              <a:buNone/>
              <a:defRPr sz="6400">
                <a:solidFill>
                  <a:srgbClr val="F9E9D9"/>
                </a:solidFill>
              </a:defRPr>
            </a:lvl7pPr>
            <a:lvl8pPr lvl="7" rtl="0">
              <a:spcBef>
                <a:spcPts val="0"/>
              </a:spcBef>
              <a:spcAft>
                <a:spcPts val="0"/>
              </a:spcAft>
              <a:buClr>
                <a:srgbClr val="F9E9D9"/>
              </a:buClr>
              <a:buSzPts val="6400"/>
              <a:buNone/>
              <a:defRPr sz="6400">
                <a:solidFill>
                  <a:srgbClr val="F9E9D9"/>
                </a:solidFill>
              </a:defRPr>
            </a:lvl8pPr>
            <a:lvl9pPr lvl="8" rtl="0">
              <a:spcBef>
                <a:spcPts val="0"/>
              </a:spcBef>
              <a:spcAft>
                <a:spcPts val="0"/>
              </a:spcAft>
              <a:buClr>
                <a:srgbClr val="F9E9D9"/>
              </a:buClr>
              <a:buSzPts val="6400"/>
              <a:buNone/>
              <a:defRPr sz="6400">
                <a:solidFill>
                  <a:srgbClr val="F9E9D9"/>
                </a:solidFill>
              </a:defRPr>
            </a:lvl9pPr>
          </a:lstStyle>
          <a:p>
            <a:endParaRPr/>
          </a:p>
        </p:txBody>
      </p:sp>
      <p:sp>
        <p:nvSpPr>
          <p:cNvPr id="21" name="Google Shape;21;p3"/>
          <p:cNvSpPr txBox="1">
            <a:spLocks noGrp="1"/>
          </p:cNvSpPr>
          <p:nvPr>
            <p:ph type="title" idx="6" hasCustomPrompt="1"/>
          </p:nvPr>
        </p:nvSpPr>
        <p:spPr>
          <a:xfrm>
            <a:off x="5850192" y="2048619"/>
            <a:ext cx="1497600" cy="1201200"/>
          </a:xfrm>
          <a:prstGeom prst="rect">
            <a:avLst/>
          </a:prstGeom>
          <a:noFill/>
        </p:spPr>
        <p:txBody>
          <a:bodyPr spcFirstLastPara="1" wrap="square" lIns="121900" tIns="121900" rIns="121900" bIns="121900" anchor="b" anchorCtr="0">
            <a:noAutofit/>
          </a:bodyPr>
          <a:lstStyle>
            <a:lvl1pPr lvl="0" algn="r" rtl="0">
              <a:spcBef>
                <a:spcPts val="0"/>
              </a:spcBef>
              <a:spcAft>
                <a:spcPts val="0"/>
              </a:spcAft>
              <a:buClr>
                <a:srgbClr val="F9E9D9"/>
              </a:buClr>
              <a:buSzPts val="4800"/>
              <a:buNone/>
              <a:defRPr sz="4800">
                <a:solidFill>
                  <a:srgbClr val="F9E9D9"/>
                </a:solidFill>
              </a:defRPr>
            </a:lvl1pPr>
            <a:lvl2pPr lvl="1"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9pPr>
          </a:lstStyle>
          <a:p>
            <a:r>
              <a:t>xx%</a:t>
            </a:r>
          </a:p>
        </p:txBody>
      </p:sp>
      <p:sp>
        <p:nvSpPr>
          <p:cNvPr id="22" name="Google Shape;22;p3"/>
          <p:cNvSpPr txBox="1">
            <a:spLocks noGrp="1"/>
          </p:cNvSpPr>
          <p:nvPr>
            <p:ph type="ctrTitle" idx="7"/>
          </p:nvPr>
        </p:nvSpPr>
        <p:spPr>
          <a:xfrm>
            <a:off x="7347804" y="3567322"/>
            <a:ext cx="2525700" cy="7704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F9E9D9"/>
              </a:buClr>
              <a:buSzPts val="4800"/>
              <a:buNone/>
              <a:defRPr sz="4800">
                <a:solidFill>
                  <a:srgbClr val="F9E9D9"/>
                </a:solidFill>
              </a:defRPr>
            </a:lvl1pPr>
            <a:lvl2pPr lvl="1" rtl="0">
              <a:spcBef>
                <a:spcPts val="0"/>
              </a:spcBef>
              <a:spcAft>
                <a:spcPts val="0"/>
              </a:spcAft>
              <a:buClr>
                <a:srgbClr val="F9E9D9"/>
              </a:buClr>
              <a:buSzPts val="4800"/>
              <a:buNone/>
              <a:defRPr sz="4800">
                <a:solidFill>
                  <a:srgbClr val="F9E9D9"/>
                </a:solidFill>
              </a:defRPr>
            </a:lvl2pPr>
            <a:lvl3pPr lvl="2" rtl="0">
              <a:spcBef>
                <a:spcPts val="0"/>
              </a:spcBef>
              <a:spcAft>
                <a:spcPts val="0"/>
              </a:spcAft>
              <a:buClr>
                <a:srgbClr val="F9E9D9"/>
              </a:buClr>
              <a:buSzPts val="4800"/>
              <a:buNone/>
              <a:defRPr sz="4800">
                <a:solidFill>
                  <a:srgbClr val="F9E9D9"/>
                </a:solidFill>
              </a:defRPr>
            </a:lvl3pPr>
            <a:lvl4pPr lvl="3" rtl="0">
              <a:spcBef>
                <a:spcPts val="0"/>
              </a:spcBef>
              <a:spcAft>
                <a:spcPts val="0"/>
              </a:spcAft>
              <a:buClr>
                <a:srgbClr val="F9E9D9"/>
              </a:buClr>
              <a:buSzPts val="4800"/>
              <a:buNone/>
              <a:defRPr sz="4800">
                <a:solidFill>
                  <a:srgbClr val="F9E9D9"/>
                </a:solidFill>
              </a:defRPr>
            </a:lvl4pPr>
            <a:lvl5pPr lvl="4" rtl="0">
              <a:spcBef>
                <a:spcPts val="0"/>
              </a:spcBef>
              <a:spcAft>
                <a:spcPts val="0"/>
              </a:spcAft>
              <a:buClr>
                <a:srgbClr val="F9E9D9"/>
              </a:buClr>
              <a:buSzPts val="4800"/>
              <a:buNone/>
              <a:defRPr sz="4800">
                <a:solidFill>
                  <a:srgbClr val="F9E9D9"/>
                </a:solidFill>
              </a:defRPr>
            </a:lvl5pPr>
            <a:lvl6pPr lvl="5" rtl="0">
              <a:spcBef>
                <a:spcPts val="0"/>
              </a:spcBef>
              <a:spcAft>
                <a:spcPts val="0"/>
              </a:spcAft>
              <a:buClr>
                <a:srgbClr val="F9E9D9"/>
              </a:buClr>
              <a:buSzPts val="4800"/>
              <a:buNone/>
              <a:defRPr sz="4800">
                <a:solidFill>
                  <a:srgbClr val="F9E9D9"/>
                </a:solidFill>
              </a:defRPr>
            </a:lvl6pPr>
            <a:lvl7pPr lvl="6" rtl="0">
              <a:spcBef>
                <a:spcPts val="0"/>
              </a:spcBef>
              <a:spcAft>
                <a:spcPts val="0"/>
              </a:spcAft>
              <a:buClr>
                <a:srgbClr val="F9E9D9"/>
              </a:buClr>
              <a:buSzPts val="4800"/>
              <a:buNone/>
              <a:defRPr sz="4800">
                <a:solidFill>
                  <a:srgbClr val="F9E9D9"/>
                </a:solidFill>
              </a:defRPr>
            </a:lvl7pPr>
            <a:lvl8pPr lvl="7" rtl="0">
              <a:spcBef>
                <a:spcPts val="0"/>
              </a:spcBef>
              <a:spcAft>
                <a:spcPts val="0"/>
              </a:spcAft>
              <a:buClr>
                <a:srgbClr val="F9E9D9"/>
              </a:buClr>
              <a:buSzPts val="4800"/>
              <a:buNone/>
              <a:defRPr sz="4800">
                <a:solidFill>
                  <a:srgbClr val="F9E9D9"/>
                </a:solidFill>
              </a:defRPr>
            </a:lvl8pPr>
            <a:lvl9pPr lvl="8" rtl="0">
              <a:spcBef>
                <a:spcPts val="0"/>
              </a:spcBef>
              <a:spcAft>
                <a:spcPts val="0"/>
              </a:spcAft>
              <a:buClr>
                <a:srgbClr val="F9E9D9"/>
              </a:buClr>
              <a:buSzPts val="4800"/>
              <a:buNone/>
              <a:defRPr sz="4800">
                <a:solidFill>
                  <a:srgbClr val="F9E9D9"/>
                </a:solidFill>
              </a:defRPr>
            </a:lvl9pPr>
          </a:lstStyle>
          <a:p>
            <a:endParaRPr/>
          </a:p>
        </p:txBody>
      </p:sp>
      <p:sp>
        <p:nvSpPr>
          <p:cNvPr id="23" name="Google Shape;23;p3"/>
          <p:cNvSpPr txBox="1">
            <a:spLocks noGrp="1"/>
          </p:cNvSpPr>
          <p:nvPr>
            <p:ph type="title" idx="8" hasCustomPrompt="1"/>
          </p:nvPr>
        </p:nvSpPr>
        <p:spPr>
          <a:xfrm>
            <a:off x="5850201" y="3585336"/>
            <a:ext cx="1497600" cy="770400"/>
          </a:xfrm>
          <a:prstGeom prst="rect">
            <a:avLst/>
          </a:prstGeom>
          <a:noFill/>
        </p:spPr>
        <p:txBody>
          <a:bodyPr spcFirstLastPara="1" wrap="square" lIns="121900" tIns="121900" rIns="121900" bIns="121900" anchor="t" anchorCtr="0">
            <a:noAutofit/>
          </a:bodyPr>
          <a:lstStyle>
            <a:lvl1pPr lvl="0" algn="r" rtl="0">
              <a:spcBef>
                <a:spcPts val="0"/>
              </a:spcBef>
              <a:spcAft>
                <a:spcPts val="0"/>
              </a:spcAft>
              <a:buClr>
                <a:srgbClr val="F9E9D9"/>
              </a:buClr>
              <a:buSzPts val="4800"/>
              <a:buNone/>
              <a:defRPr sz="4800">
                <a:solidFill>
                  <a:srgbClr val="F9E9D9"/>
                </a:solidFill>
              </a:defRPr>
            </a:lvl1pPr>
            <a:lvl2pPr lvl="1"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9E9D9"/>
              </a:buClr>
              <a:buSzPts val="4800"/>
              <a:buFont typeface="Fira Sans Extra Condensed Medium"/>
              <a:buNone/>
              <a:defRPr sz="4800">
                <a:solidFill>
                  <a:srgbClr val="F9E9D9"/>
                </a:solidFill>
                <a:latin typeface="Fira Sans Extra Condensed Medium"/>
                <a:ea typeface="Fira Sans Extra Condensed Medium"/>
                <a:cs typeface="Fira Sans Extra Condensed Medium"/>
                <a:sym typeface="Fira Sans Extra Condensed Medium"/>
              </a:defRPr>
            </a:lvl9pPr>
          </a:lstStyle>
          <a:p>
            <a:r>
              <a:t>xx%</a:t>
            </a:r>
          </a:p>
        </p:txBody>
      </p:sp>
      <p:cxnSp>
        <p:nvCxnSpPr>
          <p:cNvPr id="24" name="Google Shape;24;p3"/>
          <p:cNvCxnSpPr/>
          <p:nvPr/>
        </p:nvCxnSpPr>
        <p:spPr>
          <a:xfrm>
            <a:off x="5987467" y="1071933"/>
            <a:ext cx="0" cy="4591200"/>
          </a:xfrm>
          <a:prstGeom prst="straightConnector1">
            <a:avLst/>
          </a:prstGeom>
          <a:noFill/>
          <a:ln w="19050" cap="flat" cmpd="sng">
            <a:solidFill>
              <a:srgbClr val="F9E9D9"/>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94"/>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95"/>
        <p:cNvGrpSpPr/>
        <p:nvPr/>
      </p:nvGrpSpPr>
      <p:grpSpPr>
        <a:xfrm>
          <a:off x="0" y="0"/>
          <a:ext cx="0" cy="0"/>
          <a:chOff x="0" y="0"/>
          <a:chExt cx="0" cy="0"/>
        </a:xfrm>
      </p:grpSpPr>
      <p:sp>
        <p:nvSpPr>
          <p:cNvPr id="96" name="Google Shape;96;p2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97" name="Google Shape;97;p2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98" name="Google Shape;98;p22"/>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99"/>
        <p:cNvGrpSpPr/>
        <p:nvPr/>
      </p:nvGrpSpPr>
      <p:grpSpPr>
        <a:xfrm>
          <a:off x="0" y="0"/>
          <a:ext cx="0" cy="0"/>
          <a:chOff x="0" y="0"/>
          <a:chExt cx="0" cy="0"/>
        </a:xfrm>
      </p:grpSpPr>
      <p:sp>
        <p:nvSpPr>
          <p:cNvPr id="100" name="Google Shape;100;p23"/>
          <p:cNvSpPr/>
          <p:nvPr/>
        </p:nvSpPr>
        <p:spPr>
          <a:xfrm>
            <a:off x="8303740" y="0"/>
            <a:ext cx="3888300" cy="6858000"/>
          </a:xfrm>
          <a:prstGeom prst="rect">
            <a:avLst/>
          </a:prstGeom>
          <a:blipFill rotWithShape="1">
            <a:blip r:embed="rId2">
              <a:alphaModFix amt="60000"/>
            </a:blip>
            <a:tile tx="0" ty="-704850" sx="92002" sy="89002"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101" name="Google Shape;101;p23"/>
          <p:cNvSpPr txBox="1">
            <a:spLocks noGrp="1"/>
          </p:cNvSpPr>
          <p:nvPr>
            <p:ph type="title"/>
          </p:nvPr>
        </p:nvSpPr>
        <p:spPr>
          <a:xfrm>
            <a:off x="8549640" y="685800"/>
            <a:ext cx="3200400" cy="1737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0B5394"/>
              </a:buClr>
              <a:buSzPts val="3200"/>
              <a:buFont typeface="Rockwell"/>
              <a:buNone/>
              <a:defRPr sz="3200" b="1">
                <a:solidFill>
                  <a:srgbClr val="0B5394"/>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02" name="Google Shape;102;p23"/>
          <p:cNvSpPr txBox="1">
            <a:spLocks noGrp="1"/>
          </p:cNvSpPr>
          <p:nvPr>
            <p:ph type="body" idx="1"/>
          </p:nvPr>
        </p:nvSpPr>
        <p:spPr>
          <a:xfrm>
            <a:off x="838200" y="685800"/>
            <a:ext cx="6711600" cy="5020200"/>
          </a:xfrm>
          <a:prstGeom prst="rect">
            <a:avLst/>
          </a:prstGeom>
          <a:noFill/>
          <a:ln>
            <a:noFill/>
          </a:ln>
        </p:spPr>
        <p:txBody>
          <a:bodyPr spcFirstLastPara="1" wrap="square" lIns="91425" tIns="45700" rIns="91425" bIns="45700" anchor="t" anchorCtr="0">
            <a:noAutofit/>
          </a:bodyPr>
          <a:lstStyle>
            <a:lvl1pPr marL="457200" lvl="0" indent="-336550" algn="l" rtl="0">
              <a:lnSpc>
                <a:spcPct val="90000"/>
              </a:lnSpc>
              <a:spcBef>
                <a:spcPts val="1200"/>
              </a:spcBef>
              <a:spcAft>
                <a:spcPts val="0"/>
              </a:spcAft>
              <a:buSzPts val="1700"/>
              <a:buChar char="●"/>
              <a:defRPr sz="2000"/>
            </a:lvl1pPr>
            <a:lvl2pPr marL="914400" lvl="1" indent="-325755" algn="l" rtl="0">
              <a:lnSpc>
                <a:spcPct val="90000"/>
              </a:lnSpc>
              <a:spcBef>
                <a:spcPts val="2100"/>
              </a:spcBef>
              <a:spcAft>
                <a:spcPts val="0"/>
              </a:spcAft>
              <a:buSzPts val="1530"/>
              <a:buChar char="○"/>
              <a:defRPr sz="1800"/>
            </a:lvl2pPr>
            <a:lvl3pPr marL="1371600" lvl="2" indent="-314960" algn="l" rtl="0">
              <a:lnSpc>
                <a:spcPct val="90000"/>
              </a:lnSpc>
              <a:spcBef>
                <a:spcPts val="400"/>
              </a:spcBef>
              <a:spcAft>
                <a:spcPts val="0"/>
              </a:spcAft>
              <a:buSzPts val="1360"/>
              <a:buChar char="■"/>
              <a:defRPr sz="1600"/>
            </a:lvl3pPr>
            <a:lvl4pPr marL="1828800" lvl="3" indent="-314960" algn="l" rtl="0">
              <a:lnSpc>
                <a:spcPct val="90000"/>
              </a:lnSpc>
              <a:spcBef>
                <a:spcPts val="400"/>
              </a:spcBef>
              <a:spcAft>
                <a:spcPts val="0"/>
              </a:spcAft>
              <a:buSzPts val="1360"/>
              <a:buChar char="●"/>
              <a:defRPr sz="1600"/>
            </a:lvl4pPr>
            <a:lvl5pPr marL="2286000" lvl="4" indent="-314960" algn="l" rtl="0">
              <a:lnSpc>
                <a:spcPct val="90000"/>
              </a:lnSpc>
              <a:spcBef>
                <a:spcPts val="400"/>
              </a:spcBef>
              <a:spcAft>
                <a:spcPts val="0"/>
              </a:spcAft>
              <a:buSzPts val="1360"/>
              <a:buChar char="○"/>
              <a:defRPr sz="1600"/>
            </a:lvl5pPr>
            <a:lvl6pPr marL="2743200" lvl="5" indent="-336550" algn="l" rtl="0">
              <a:lnSpc>
                <a:spcPct val="90000"/>
              </a:lnSpc>
              <a:spcBef>
                <a:spcPts val="400"/>
              </a:spcBef>
              <a:spcAft>
                <a:spcPts val="0"/>
              </a:spcAft>
              <a:buSzPts val="1700"/>
              <a:buChar char="■"/>
              <a:defRPr sz="2000"/>
            </a:lvl6pPr>
            <a:lvl7pPr marL="3200400" lvl="6" indent="-336550" algn="l" rtl="0">
              <a:lnSpc>
                <a:spcPct val="90000"/>
              </a:lnSpc>
              <a:spcBef>
                <a:spcPts val="400"/>
              </a:spcBef>
              <a:spcAft>
                <a:spcPts val="0"/>
              </a:spcAft>
              <a:buSzPts val="1700"/>
              <a:buChar char="●"/>
              <a:defRPr sz="2000"/>
            </a:lvl7pPr>
            <a:lvl8pPr marL="3657600" lvl="7" indent="-336550" algn="l" rtl="0">
              <a:lnSpc>
                <a:spcPct val="90000"/>
              </a:lnSpc>
              <a:spcBef>
                <a:spcPts val="400"/>
              </a:spcBef>
              <a:spcAft>
                <a:spcPts val="0"/>
              </a:spcAft>
              <a:buSzPts val="1700"/>
              <a:buChar char="○"/>
              <a:defRPr sz="2000"/>
            </a:lvl8pPr>
            <a:lvl9pPr marL="4114800" lvl="8" indent="-336550" algn="l" rtl="0">
              <a:lnSpc>
                <a:spcPct val="90000"/>
              </a:lnSpc>
              <a:spcBef>
                <a:spcPts val="400"/>
              </a:spcBef>
              <a:spcAft>
                <a:spcPts val="200"/>
              </a:spcAft>
              <a:buSzPts val="1700"/>
              <a:buChar char="■"/>
              <a:defRPr sz="2000"/>
            </a:lvl9pPr>
          </a:lstStyle>
          <a:p>
            <a:endParaRPr/>
          </a:p>
        </p:txBody>
      </p:sp>
      <p:sp>
        <p:nvSpPr>
          <p:cNvPr id="103" name="Google Shape;103;p23"/>
          <p:cNvSpPr txBox="1">
            <a:spLocks noGrp="1"/>
          </p:cNvSpPr>
          <p:nvPr>
            <p:ph type="body" idx="2"/>
          </p:nvPr>
        </p:nvSpPr>
        <p:spPr>
          <a:xfrm>
            <a:off x="8549640" y="2423160"/>
            <a:ext cx="3200400" cy="3291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SzPts val="1190"/>
              <a:buNone/>
              <a:defRPr sz="1400">
                <a:solidFill>
                  <a:srgbClr val="2F5496"/>
                </a:solidFill>
              </a:defRPr>
            </a:lvl1pPr>
            <a:lvl2pPr marL="914400" lvl="1" indent="-228600" algn="l" rtl="0">
              <a:lnSpc>
                <a:spcPct val="90000"/>
              </a:lnSpc>
              <a:spcBef>
                <a:spcPts val="2100"/>
              </a:spcBef>
              <a:spcAft>
                <a:spcPts val="0"/>
              </a:spcAft>
              <a:buSzPts val="1020"/>
              <a:buNone/>
              <a:defRPr sz="1200"/>
            </a:lvl2pPr>
            <a:lvl3pPr marL="1371600" lvl="2" indent="-228600" algn="l" rtl="0">
              <a:lnSpc>
                <a:spcPct val="90000"/>
              </a:lnSpc>
              <a:spcBef>
                <a:spcPts val="400"/>
              </a:spcBef>
              <a:spcAft>
                <a:spcPts val="0"/>
              </a:spcAft>
              <a:buSzPts val="850"/>
              <a:buNone/>
              <a:defRPr sz="1000"/>
            </a:lvl3pPr>
            <a:lvl4pPr marL="1828800" lvl="3" indent="-228600" algn="l" rtl="0">
              <a:lnSpc>
                <a:spcPct val="90000"/>
              </a:lnSpc>
              <a:spcBef>
                <a:spcPts val="400"/>
              </a:spcBef>
              <a:spcAft>
                <a:spcPts val="0"/>
              </a:spcAft>
              <a:buSzPts val="765"/>
              <a:buNone/>
              <a:defRPr sz="900"/>
            </a:lvl4pPr>
            <a:lvl5pPr marL="2286000" lvl="4" indent="-228600" algn="l" rtl="0">
              <a:lnSpc>
                <a:spcPct val="90000"/>
              </a:lnSpc>
              <a:spcBef>
                <a:spcPts val="400"/>
              </a:spcBef>
              <a:spcAft>
                <a:spcPts val="0"/>
              </a:spcAft>
              <a:buSzPts val="765"/>
              <a:buNone/>
              <a:defRPr sz="900"/>
            </a:lvl5pPr>
            <a:lvl6pPr marL="2743200" lvl="5" indent="-228600" algn="l" rtl="0">
              <a:lnSpc>
                <a:spcPct val="90000"/>
              </a:lnSpc>
              <a:spcBef>
                <a:spcPts val="400"/>
              </a:spcBef>
              <a:spcAft>
                <a:spcPts val="0"/>
              </a:spcAft>
              <a:buSzPts val="765"/>
              <a:buNone/>
              <a:defRPr sz="900"/>
            </a:lvl6pPr>
            <a:lvl7pPr marL="3200400" lvl="6" indent="-228600" algn="l" rtl="0">
              <a:lnSpc>
                <a:spcPct val="90000"/>
              </a:lnSpc>
              <a:spcBef>
                <a:spcPts val="400"/>
              </a:spcBef>
              <a:spcAft>
                <a:spcPts val="0"/>
              </a:spcAft>
              <a:buSzPts val="765"/>
              <a:buNone/>
              <a:defRPr sz="900"/>
            </a:lvl7pPr>
            <a:lvl8pPr marL="3657600" lvl="7" indent="-228600" algn="l" rtl="0">
              <a:lnSpc>
                <a:spcPct val="90000"/>
              </a:lnSpc>
              <a:spcBef>
                <a:spcPts val="400"/>
              </a:spcBef>
              <a:spcAft>
                <a:spcPts val="0"/>
              </a:spcAft>
              <a:buSzPts val="765"/>
              <a:buNone/>
              <a:defRPr sz="900"/>
            </a:lvl8pPr>
            <a:lvl9pPr marL="4114800" lvl="8" indent="-228600" algn="l" rtl="0">
              <a:lnSpc>
                <a:spcPct val="90000"/>
              </a:lnSpc>
              <a:spcBef>
                <a:spcPts val="400"/>
              </a:spcBef>
              <a:spcAft>
                <a:spcPts val="200"/>
              </a:spcAft>
              <a:buSzPts val="765"/>
              <a:buNone/>
              <a:defRPr sz="900"/>
            </a:lvl9pPr>
          </a:lstStyle>
          <a:p>
            <a:endParaRPr/>
          </a:p>
        </p:txBody>
      </p:sp>
      <p:sp>
        <p:nvSpPr>
          <p:cNvPr id="104" name="Google Shape;104;p23"/>
          <p:cNvSpPr txBox="1">
            <a:spLocks noGrp="1"/>
          </p:cNvSpPr>
          <p:nvPr>
            <p:ph type="dt" idx="10"/>
          </p:nvPr>
        </p:nvSpPr>
        <p:spPr>
          <a:xfrm>
            <a:off x="8303749" y="8375984"/>
            <a:ext cx="32736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grpSp>
        <p:nvGrpSpPr>
          <p:cNvPr id="105" name="Google Shape;105;p23"/>
          <p:cNvGrpSpPr/>
          <p:nvPr/>
        </p:nvGrpSpPr>
        <p:grpSpPr>
          <a:xfrm>
            <a:off x="11401346" y="6229474"/>
            <a:ext cx="457232" cy="457232"/>
            <a:chOff x="11361456" y="6195813"/>
            <a:chExt cx="548700" cy="548700"/>
          </a:xfrm>
        </p:grpSpPr>
        <p:sp>
          <p:nvSpPr>
            <p:cNvPr id="106" name="Google Shape;106;p23"/>
            <p:cNvSpPr/>
            <p:nvPr/>
          </p:nvSpPr>
          <p:spPr>
            <a:xfrm>
              <a:off x="11361456" y="6195813"/>
              <a:ext cx="548700" cy="548700"/>
            </a:xfrm>
            <a:prstGeom prst="ellipse">
              <a:avLst/>
            </a:prstGeom>
            <a:blipFill rotWithShape="1">
              <a:blip r:embed="rId3">
                <a:alphaModFix/>
              </a:blip>
              <a:tile tx="50800" ty="0" sx="84997" sy="84997"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107" name="Google Shape;107;p23"/>
            <p:cNvSpPr/>
            <p:nvPr/>
          </p:nvSpPr>
          <p:spPr>
            <a:xfrm>
              <a:off x="11396488" y="6230844"/>
              <a:ext cx="478500" cy="478500"/>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sp>
        <p:nvSpPr>
          <p:cNvPr id="108" name="Google Shape;108;p23"/>
          <p:cNvSpPr txBox="1">
            <a:spLocks noGrp="1"/>
          </p:cNvSpPr>
          <p:nvPr>
            <p:ph type="sldNum" idx="12"/>
          </p:nvPr>
        </p:nvSpPr>
        <p:spPr>
          <a:xfrm>
            <a:off x="10227641" y="7850175"/>
            <a:ext cx="13497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pic>
        <p:nvPicPr>
          <p:cNvPr id="109" name="Google Shape;109;p23" descr="Screen Shot 2017-10-09 at 4.15.12 PM.png"/>
          <p:cNvPicPr preferRelativeResize="0"/>
          <p:nvPr/>
        </p:nvPicPr>
        <p:blipFill rotWithShape="1">
          <a:blip r:embed="rId4">
            <a:alphaModFix/>
          </a:blip>
          <a:srcRect l="46643" t="37438" r="37579" b="53945"/>
          <a:stretch/>
        </p:blipFill>
        <p:spPr>
          <a:xfrm>
            <a:off x="4287350" y="5997801"/>
            <a:ext cx="2349302" cy="640100"/>
          </a:xfrm>
          <a:prstGeom prst="rect">
            <a:avLst/>
          </a:prstGeom>
          <a:noFill/>
          <a:ln>
            <a:noFill/>
          </a:ln>
        </p:spPr>
      </p:pic>
      <p:sp>
        <p:nvSpPr>
          <p:cNvPr id="110" name="Google Shape;110;p23"/>
          <p:cNvSpPr txBox="1"/>
          <p:nvPr/>
        </p:nvSpPr>
        <p:spPr>
          <a:xfrm>
            <a:off x="611250" y="6135300"/>
            <a:ext cx="15117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Rockwell"/>
                <a:ea typeface="Rockwell"/>
                <a:cs typeface="Rockwell"/>
                <a:sym typeface="Rockwell"/>
              </a:rPr>
              <a:t>#TLCpd</a:t>
            </a:r>
            <a:endParaRPr>
              <a:latin typeface="Rockwell"/>
              <a:ea typeface="Rockwell"/>
              <a:cs typeface="Rockwell"/>
              <a:sym typeface="Rockwell"/>
            </a:endParaRPr>
          </a:p>
        </p:txBody>
      </p:sp>
      <p:sp>
        <p:nvSpPr>
          <p:cNvPr id="111" name="Google Shape;111;p23"/>
          <p:cNvSpPr txBox="1"/>
          <p:nvPr/>
        </p:nvSpPr>
        <p:spPr>
          <a:xfrm>
            <a:off x="9272875" y="5705850"/>
            <a:ext cx="1950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ckwell"/>
              <a:ea typeface="Rockwell"/>
              <a:cs typeface="Rockwell"/>
              <a:sym typeface="Rockwell"/>
            </a:endParaRPr>
          </a:p>
        </p:txBody>
      </p:sp>
      <p:sp>
        <p:nvSpPr>
          <p:cNvPr id="112" name="Google Shape;112;p23"/>
          <p:cNvSpPr txBox="1"/>
          <p:nvPr/>
        </p:nvSpPr>
        <p:spPr>
          <a:xfrm>
            <a:off x="9711175" y="6135300"/>
            <a:ext cx="15117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Rockwell"/>
                <a:ea typeface="Rockwell"/>
                <a:cs typeface="Rockwell"/>
                <a:sym typeface="Rockwell"/>
              </a:rPr>
              <a:t>@Connect2TLC</a:t>
            </a:r>
            <a:endParaRPr>
              <a:latin typeface="Rockwell"/>
              <a:ea typeface="Rockwell"/>
              <a:cs typeface="Rockwell"/>
              <a:sym typeface="Rockwe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5" name="Google Shape;115;p24"/>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6"/>
        <p:cNvGrpSpPr/>
        <p:nvPr/>
      </p:nvGrpSpPr>
      <p:grpSpPr>
        <a:xfrm>
          <a:off x="0" y="0"/>
          <a:ext cx="0" cy="0"/>
          <a:chOff x="0" y="0"/>
          <a:chExt cx="0" cy="0"/>
        </a:xfrm>
      </p:grpSpPr>
      <p:sp>
        <p:nvSpPr>
          <p:cNvPr id="117" name="Google Shape;117;p25"/>
          <p:cNvSpPr txBox="1">
            <a:spLocks noGrp="1"/>
          </p:cNvSpPr>
          <p:nvPr>
            <p:ph type="title"/>
          </p:nvPr>
        </p:nvSpPr>
        <p:spPr>
          <a:xfrm>
            <a:off x="1069848" y="484632"/>
            <a:ext cx="10058400" cy="1609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B5394"/>
              </a:buClr>
              <a:buSzPts val="1800"/>
              <a:buNone/>
              <a:defRPr>
                <a:solidFill>
                  <a:srgbClr val="0B5394"/>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8" name="Google Shape;118;p25"/>
          <p:cNvSpPr txBox="1">
            <a:spLocks noGrp="1"/>
          </p:cNvSpPr>
          <p:nvPr>
            <p:ph type="body" idx="1"/>
          </p:nvPr>
        </p:nvSpPr>
        <p:spPr>
          <a:xfrm>
            <a:off x="1069848" y="2121408"/>
            <a:ext cx="10058400" cy="4050900"/>
          </a:xfrm>
          <a:prstGeom prst="rect">
            <a:avLst/>
          </a:prstGeom>
          <a:noFill/>
          <a:ln>
            <a:noFill/>
          </a:ln>
        </p:spPr>
        <p:txBody>
          <a:bodyPr spcFirstLastPara="1" wrap="square" lIns="91425" tIns="45700" rIns="91425" bIns="45700" anchor="t" anchorCtr="0">
            <a:noAutofit/>
          </a:bodyPr>
          <a:lstStyle>
            <a:lvl1pPr marL="457200" lvl="0" indent="-325755" algn="l" rtl="0">
              <a:lnSpc>
                <a:spcPct val="90000"/>
              </a:lnSpc>
              <a:spcBef>
                <a:spcPts val="1200"/>
              </a:spcBef>
              <a:spcAft>
                <a:spcPts val="0"/>
              </a:spcAft>
              <a:buSzPts val="1530"/>
              <a:buChar char="●"/>
              <a:defRPr/>
            </a:lvl1pPr>
            <a:lvl2pPr marL="914400" lvl="1" indent="-325755" algn="l" rtl="0">
              <a:lnSpc>
                <a:spcPct val="90000"/>
              </a:lnSpc>
              <a:spcBef>
                <a:spcPts val="2100"/>
              </a:spcBef>
              <a:spcAft>
                <a:spcPts val="0"/>
              </a:spcAft>
              <a:buSzPts val="1530"/>
              <a:buChar char="○"/>
              <a:defRPr/>
            </a:lvl2pPr>
            <a:lvl3pPr marL="1371600" lvl="2" indent="-325755" algn="l" rtl="0">
              <a:lnSpc>
                <a:spcPct val="90000"/>
              </a:lnSpc>
              <a:spcBef>
                <a:spcPts val="400"/>
              </a:spcBef>
              <a:spcAft>
                <a:spcPts val="0"/>
              </a:spcAft>
              <a:buSzPts val="1530"/>
              <a:buChar char="■"/>
              <a:defRPr/>
            </a:lvl3pPr>
            <a:lvl4pPr marL="1828800" lvl="3" indent="-325755" algn="l" rtl="0">
              <a:lnSpc>
                <a:spcPct val="90000"/>
              </a:lnSpc>
              <a:spcBef>
                <a:spcPts val="400"/>
              </a:spcBef>
              <a:spcAft>
                <a:spcPts val="0"/>
              </a:spcAft>
              <a:buSzPts val="1530"/>
              <a:buChar char="●"/>
              <a:defRPr/>
            </a:lvl4pPr>
            <a:lvl5pPr marL="2286000" lvl="4" indent="-325754" algn="l" rtl="0">
              <a:lnSpc>
                <a:spcPct val="90000"/>
              </a:lnSpc>
              <a:spcBef>
                <a:spcPts val="400"/>
              </a:spcBef>
              <a:spcAft>
                <a:spcPts val="0"/>
              </a:spcAft>
              <a:buSzPts val="1530"/>
              <a:buChar char="○"/>
              <a:defRPr/>
            </a:lvl5pPr>
            <a:lvl6pPr marL="2743200" lvl="5" indent="-325754" algn="l" rtl="0">
              <a:lnSpc>
                <a:spcPct val="90000"/>
              </a:lnSpc>
              <a:spcBef>
                <a:spcPts val="400"/>
              </a:spcBef>
              <a:spcAft>
                <a:spcPts val="0"/>
              </a:spcAft>
              <a:buSzPts val="1530"/>
              <a:buChar char="■"/>
              <a:defRPr/>
            </a:lvl6pPr>
            <a:lvl7pPr marL="3200400" lvl="6" indent="-325754" algn="l" rtl="0">
              <a:lnSpc>
                <a:spcPct val="90000"/>
              </a:lnSpc>
              <a:spcBef>
                <a:spcPts val="400"/>
              </a:spcBef>
              <a:spcAft>
                <a:spcPts val="0"/>
              </a:spcAft>
              <a:buSzPts val="1530"/>
              <a:buChar char="●"/>
              <a:defRPr/>
            </a:lvl7pPr>
            <a:lvl8pPr marL="3657600" lvl="7" indent="-325754" algn="l" rtl="0">
              <a:lnSpc>
                <a:spcPct val="90000"/>
              </a:lnSpc>
              <a:spcBef>
                <a:spcPts val="400"/>
              </a:spcBef>
              <a:spcAft>
                <a:spcPts val="0"/>
              </a:spcAft>
              <a:buSzPts val="1530"/>
              <a:buChar char="○"/>
              <a:defRPr/>
            </a:lvl8pPr>
            <a:lvl9pPr marL="4114800" lvl="8" indent="-325754" algn="l" rtl="0">
              <a:lnSpc>
                <a:spcPct val="90000"/>
              </a:lnSpc>
              <a:spcBef>
                <a:spcPts val="400"/>
              </a:spcBef>
              <a:spcAft>
                <a:spcPts val="200"/>
              </a:spcAft>
              <a:buSzPts val="1530"/>
              <a:buChar char="■"/>
              <a:defRPr/>
            </a:lvl9pPr>
          </a:lstStyle>
          <a:p>
            <a:endParaRPr/>
          </a:p>
        </p:txBody>
      </p:sp>
      <p:sp>
        <p:nvSpPr>
          <p:cNvPr id="119" name="Google Shape;119;p25"/>
          <p:cNvSpPr txBox="1">
            <a:spLocks noGrp="1"/>
          </p:cNvSpPr>
          <p:nvPr>
            <p:ph type="dt" idx="10"/>
          </p:nvPr>
        </p:nvSpPr>
        <p:spPr>
          <a:xfrm>
            <a:off x="7701524" y="8638884"/>
            <a:ext cx="32736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5"/>
          <p:cNvSpPr txBox="1">
            <a:spLocks noGrp="1"/>
          </p:cNvSpPr>
          <p:nvPr>
            <p:ph type="ftr" idx="11"/>
          </p:nvPr>
        </p:nvSpPr>
        <p:spPr>
          <a:xfrm>
            <a:off x="1069857" y="8441700"/>
            <a:ext cx="2448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25"/>
          <p:cNvSpPr txBox="1">
            <a:spLocks noGrp="1"/>
          </p:cNvSpPr>
          <p:nvPr>
            <p:ph type="sldNum" idx="12"/>
          </p:nvPr>
        </p:nvSpPr>
        <p:spPr>
          <a:xfrm>
            <a:off x="9648405" y="8638875"/>
            <a:ext cx="22041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pic>
        <p:nvPicPr>
          <p:cNvPr id="122" name="Google Shape;122;p25" descr="Screen Shot 2017-10-09 at 4.15.12 PM.png"/>
          <p:cNvPicPr preferRelativeResize="0"/>
          <p:nvPr/>
        </p:nvPicPr>
        <p:blipFill rotWithShape="1">
          <a:blip r:embed="rId2">
            <a:alphaModFix/>
          </a:blip>
          <a:srcRect l="46643" t="37438" r="37579" b="53945"/>
          <a:stretch/>
        </p:blipFill>
        <p:spPr>
          <a:xfrm>
            <a:off x="4924400" y="6062126"/>
            <a:ext cx="2349302" cy="640100"/>
          </a:xfrm>
          <a:prstGeom prst="rect">
            <a:avLst/>
          </a:prstGeom>
          <a:noFill/>
          <a:ln>
            <a:noFill/>
          </a:ln>
        </p:spPr>
      </p:pic>
      <p:sp>
        <p:nvSpPr>
          <p:cNvPr id="123" name="Google Shape;123;p25"/>
          <p:cNvSpPr txBox="1"/>
          <p:nvPr/>
        </p:nvSpPr>
        <p:spPr>
          <a:xfrm>
            <a:off x="676950" y="6199625"/>
            <a:ext cx="1314600" cy="36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Rockwell"/>
                <a:ea typeface="Rockwell"/>
                <a:cs typeface="Rockwell"/>
                <a:sym typeface="Rockwell"/>
              </a:rPr>
              <a:t>#TLCpd</a:t>
            </a:r>
            <a:endParaRPr>
              <a:latin typeface="Rockwell"/>
              <a:ea typeface="Rockwell"/>
              <a:cs typeface="Rockwell"/>
              <a:sym typeface="Rockwell"/>
            </a:endParaRPr>
          </a:p>
        </p:txBody>
      </p:sp>
      <p:sp>
        <p:nvSpPr>
          <p:cNvPr id="124" name="Google Shape;124;p25"/>
          <p:cNvSpPr txBox="1"/>
          <p:nvPr/>
        </p:nvSpPr>
        <p:spPr>
          <a:xfrm>
            <a:off x="9403250" y="6199625"/>
            <a:ext cx="1725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Rockwell"/>
                <a:ea typeface="Rockwell"/>
                <a:cs typeface="Rockwell"/>
                <a:sym typeface="Rockwell"/>
              </a:rPr>
              <a:t>@Connect2TLC</a:t>
            </a:r>
            <a:endParaRPr>
              <a:latin typeface="Rockwell"/>
              <a:ea typeface="Rockwell"/>
              <a:cs typeface="Rockwell"/>
              <a:sym typeface="Rockwe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TITLE_1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subTitle" idx="1"/>
          </p:nvPr>
        </p:nvSpPr>
        <p:spPr>
          <a:xfrm flipH="1">
            <a:off x="3066800" y="2988467"/>
            <a:ext cx="6058500" cy="18273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None/>
              <a:defRPr sz="1900">
                <a:solidFill>
                  <a:srgbClr val="F9E9D9"/>
                </a:solidFill>
              </a:defRPr>
            </a:lvl1pPr>
            <a:lvl2pPr lvl="1">
              <a:lnSpc>
                <a:spcPct val="100000"/>
              </a:lnSpc>
              <a:spcBef>
                <a:spcPts val="2100"/>
              </a:spcBef>
              <a:spcAft>
                <a:spcPts val="0"/>
              </a:spcAft>
              <a:buNone/>
              <a:defRPr sz="1900">
                <a:solidFill>
                  <a:srgbClr val="F9E9D9"/>
                </a:solidFill>
              </a:defRPr>
            </a:lvl2pPr>
            <a:lvl3pPr lvl="2">
              <a:lnSpc>
                <a:spcPct val="100000"/>
              </a:lnSpc>
              <a:spcBef>
                <a:spcPts val="2100"/>
              </a:spcBef>
              <a:spcAft>
                <a:spcPts val="0"/>
              </a:spcAft>
              <a:buNone/>
              <a:defRPr sz="1900">
                <a:solidFill>
                  <a:srgbClr val="F9E9D9"/>
                </a:solidFill>
              </a:defRPr>
            </a:lvl3pPr>
            <a:lvl4pPr lvl="3">
              <a:lnSpc>
                <a:spcPct val="100000"/>
              </a:lnSpc>
              <a:spcBef>
                <a:spcPts val="2100"/>
              </a:spcBef>
              <a:spcAft>
                <a:spcPts val="0"/>
              </a:spcAft>
              <a:buNone/>
              <a:defRPr sz="1900">
                <a:solidFill>
                  <a:srgbClr val="F9E9D9"/>
                </a:solidFill>
              </a:defRPr>
            </a:lvl4pPr>
            <a:lvl5pPr lvl="4">
              <a:lnSpc>
                <a:spcPct val="100000"/>
              </a:lnSpc>
              <a:spcBef>
                <a:spcPts val="2100"/>
              </a:spcBef>
              <a:spcAft>
                <a:spcPts val="0"/>
              </a:spcAft>
              <a:buNone/>
              <a:defRPr sz="1900">
                <a:solidFill>
                  <a:srgbClr val="F9E9D9"/>
                </a:solidFill>
              </a:defRPr>
            </a:lvl5pPr>
            <a:lvl6pPr lvl="5">
              <a:lnSpc>
                <a:spcPct val="100000"/>
              </a:lnSpc>
              <a:spcBef>
                <a:spcPts val="2100"/>
              </a:spcBef>
              <a:spcAft>
                <a:spcPts val="0"/>
              </a:spcAft>
              <a:buNone/>
              <a:defRPr sz="1900">
                <a:solidFill>
                  <a:srgbClr val="F9E9D9"/>
                </a:solidFill>
              </a:defRPr>
            </a:lvl6pPr>
            <a:lvl7pPr lvl="6">
              <a:lnSpc>
                <a:spcPct val="100000"/>
              </a:lnSpc>
              <a:spcBef>
                <a:spcPts val="2100"/>
              </a:spcBef>
              <a:spcAft>
                <a:spcPts val="0"/>
              </a:spcAft>
              <a:buNone/>
              <a:defRPr sz="1900">
                <a:solidFill>
                  <a:srgbClr val="F9E9D9"/>
                </a:solidFill>
              </a:defRPr>
            </a:lvl7pPr>
            <a:lvl8pPr lvl="7">
              <a:lnSpc>
                <a:spcPct val="100000"/>
              </a:lnSpc>
              <a:spcBef>
                <a:spcPts val="2100"/>
              </a:spcBef>
              <a:spcAft>
                <a:spcPts val="0"/>
              </a:spcAft>
              <a:buNone/>
              <a:defRPr sz="1900">
                <a:solidFill>
                  <a:srgbClr val="F9E9D9"/>
                </a:solidFill>
              </a:defRPr>
            </a:lvl8pPr>
            <a:lvl9pPr lvl="8">
              <a:lnSpc>
                <a:spcPct val="100000"/>
              </a:lnSpc>
              <a:spcBef>
                <a:spcPts val="2100"/>
              </a:spcBef>
              <a:spcAft>
                <a:spcPts val="2100"/>
              </a:spcAft>
              <a:buNone/>
              <a:defRPr sz="1900">
                <a:solidFill>
                  <a:srgbClr val="F9E9D9"/>
                </a:solidFill>
              </a:defRPr>
            </a:lvl9pPr>
          </a:lstStyle>
          <a:p>
            <a:endParaRPr/>
          </a:p>
        </p:txBody>
      </p:sp>
      <p:sp>
        <p:nvSpPr>
          <p:cNvPr id="27" name="Google Shape;27;p4"/>
          <p:cNvSpPr txBox="1">
            <a:spLocks noGrp="1"/>
          </p:cNvSpPr>
          <p:nvPr>
            <p:ph type="ctrTitle"/>
          </p:nvPr>
        </p:nvSpPr>
        <p:spPr>
          <a:xfrm>
            <a:off x="1894600" y="2276433"/>
            <a:ext cx="840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9E9D9"/>
              </a:buClr>
              <a:buSzPts val="6400"/>
              <a:buNone/>
              <a:defRPr sz="6400">
                <a:solidFill>
                  <a:srgbClr val="F9E9D9"/>
                </a:solidFill>
              </a:defRPr>
            </a:lvl1pPr>
            <a:lvl2pPr lvl="1" algn="ctr" rtl="0">
              <a:spcBef>
                <a:spcPts val="0"/>
              </a:spcBef>
              <a:spcAft>
                <a:spcPts val="0"/>
              </a:spcAft>
              <a:buClr>
                <a:srgbClr val="F9E9D9"/>
              </a:buClr>
              <a:buSzPts val="2400"/>
              <a:buNone/>
              <a:defRPr sz="2400">
                <a:solidFill>
                  <a:srgbClr val="F9E9D9"/>
                </a:solidFill>
              </a:defRPr>
            </a:lvl2pPr>
            <a:lvl3pPr lvl="2" algn="ctr" rtl="0">
              <a:spcBef>
                <a:spcPts val="0"/>
              </a:spcBef>
              <a:spcAft>
                <a:spcPts val="0"/>
              </a:spcAft>
              <a:buClr>
                <a:srgbClr val="F9E9D9"/>
              </a:buClr>
              <a:buSzPts val="2400"/>
              <a:buNone/>
              <a:defRPr sz="2400">
                <a:solidFill>
                  <a:srgbClr val="F9E9D9"/>
                </a:solidFill>
              </a:defRPr>
            </a:lvl3pPr>
            <a:lvl4pPr lvl="3" algn="ctr" rtl="0">
              <a:spcBef>
                <a:spcPts val="0"/>
              </a:spcBef>
              <a:spcAft>
                <a:spcPts val="0"/>
              </a:spcAft>
              <a:buClr>
                <a:srgbClr val="F9E9D9"/>
              </a:buClr>
              <a:buSzPts val="2400"/>
              <a:buNone/>
              <a:defRPr sz="2400">
                <a:solidFill>
                  <a:srgbClr val="F9E9D9"/>
                </a:solidFill>
              </a:defRPr>
            </a:lvl4pPr>
            <a:lvl5pPr lvl="4" algn="ctr" rtl="0">
              <a:spcBef>
                <a:spcPts val="0"/>
              </a:spcBef>
              <a:spcAft>
                <a:spcPts val="0"/>
              </a:spcAft>
              <a:buClr>
                <a:srgbClr val="F9E9D9"/>
              </a:buClr>
              <a:buSzPts val="2400"/>
              <a:buNone/>
              <a:defRPr sz="2400">
                <a:solidFill>
                  <a:srgbClr val="F9E9D9"/>
                </a:solidFill>
              </a:defRPr>
            </a:lvl5pPr>
            <a:lvl6pPr lvl="5" algn="ctr" rtl="0">
              <a:spcBef>
                <a:spcPts val="0"/>
              </a:spcBef>
              <a:spcAft>
                <a:spcPts val="0"/>
              </a:spcAft>
              <a:buClr>
                <a:srgbClr val="F9E9D9"/>
              </a:buClr>
              <a:buSzPts val="2400"/>
              <a:buNone/>
              <a:defRPr sz="2400">
                <a:solidFill>
                  <a:srgbClr val="F9E9D9"/>
                </a:solidFill>
              </a:defRPr>
            </a:lvl6pPr>
            <a:lvl7pPr lvl="6" algn="ctr" rtl="0">
              <a:spcBef>
                <a:spcPts val="0"/>
              </a:spcBef>
              <a:spcAft>
                <a:spcPts val="0"/>
              </a:spcAft>
              <a:buClr>
                <a:srgbClr val="F9E9D9"/>
              </a:buClr>
              <a:buSzPts val="2400"/>
              <a:buNone/>
              <a:defRPr sz="2400">
                <a:solidFill>
                  <a:srgbClr val="F9E9D9"/>
                </a:solidFill>
              </a:defRPr>
            </a:lvl7pPr>
            <a:lvl8pPr lvl="7" algn="ctr" rtl="0">
              <a:spcBef>
                <a:spcPts val="0"/>
              </a:spcBef>
              <a:spcAft>
                <a:spcPts val="0"/>
              </a:spcAft>
              <a:buClr>
                <a:srgbClr val="F9E9D9"/>
              </a:buClr>
              <a:buSzPts val="2400"/>
              <a:buNone/>
              <a:defRPr sz="2400">
                <a:solidFill>
                  <a:srgbClr val="F9E9D9"/>
                </a:solidFill>
              </a:defRPr>
            </a:lvl8pPr>
            <a:lvl9pPr lvl="8" algn="ctr" rtl="0">
              <a:spcBef>
                <a:spcPts val="0"/>
              </a:spcBef>
              <a:spcAft>
                <a:spcPts val="0"/>
              </a:spcAft>
              <a:buClr>
                <a:srgbClr val="F9E9D9"/>
              </a:buClr>
              <a:buSzPts val="2400"/>
              <a:buNone/>
              <a:defRPr sz="2400">
                <a:solidFill>
                  <a:srgbClr val="F9E9D9"/>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_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5106602" y="4089767"/>
            <a:ext cx="3834000" cy="7704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1900"/>
              <a:buNone/>
              <a:defRPr sz="19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30" name="Google Shape;30;p5"/>
          <p:cNvSpPr txBox="1">
            <a:spLocks noGrp="1"/>
          </p:cNvSpPr>
          <p:nvPr>
            <p:ph type="subTitle" idx="1"/>
          </p:nvPr>
        </p:nvSpPr>
        <p:spPr>
          <a:xfrm>
            <a:off x="3094800" y="3595167"/>
            <a:ext cx="6002400" cy="770400"/>
          </a:xfrm>
          <a:prstGeom prst="rect">
            <a:avLst/>
          </a:prstGeom>
        </p:spPr>
        <p:txBody>
          <a:bodyPr spcFirstLastPara="1" wrap="square" lIns="121900" tIns="121900" rIns="121900" bIns="121900" anchor="b" anchorCtr="0">
            <a:noAutofit/>
          </a:bodyPr>
          <a:lstStyle>
            <a:lvl1pPr lvl="0" algn="ctr" rtl="0">
              <a:lnSpc>
                <a:spcPct val="100000"/>
              </a:lnSpc>
              <a:spcBef>
                <a:spcPts val="0"/>
              </a:spcBef>
              <a:spcAft>
                <a:spcPts val="0"/>
              </a:spcAft>
              <a:buNone/>
              <a:defRPr sz="2400"/>
            </a:lvl1pPr>
            <a:lvl2pPr lvl="1" algn="ctr" rtl="0">
              <a:lnSpc>
                <a:spcPct val="100000"/>
              </a:lnSpc>
              <a:spcBef>
                <a:spcPts val="2100"/>
              </a:spcBef>
              <a:spcAft>
                <a:spcPts val="0"/>
              </a:spcAft>
              <a:buNone/>
              <a:defRPr sz="1900"/>
            </a:lvl2pPr>
            <a:lvl3pPr lvl="2" algn="ctr" rtl="0">
              <a:lnSpc>
                <a:spcPct val="100000"/>
              </a:lnSpc>
              <a:spcBef>
                <a:spcPts val="2100"/>
              </a:spcBef>
              <a:spcAft>
                <a:spcPts val="0"/>
              </a:spcAft>
              <a:buNone/>
              <a:defRPr sz="1900"/>
            </a:lvl3pPr>
            <a:lvl4pPr lvl="3" algn="ctr" rtl="0">
              <a:lnSpc>
                <a:spcPct val="100000"/>
              </a:lnSpc>
              <a:spcBef>
                <a:spcPts val="2100"/>
              </a:spcBef>
              <a:spcAft>
                <a:spcPts val="0"/>
              </a:spcAft>
              <a:buNone/>
              <a:defRPr sz="1900"/>
            </a:lvl4pPr>
            <a:lvl5pPr lvl="4" algn="ctr" rtl="0">
              <a:lnSpc>
                <a:spcPct val="100000"/>
              </a:lnSpc>
              <a:spcBef>
                <a:spcPts val="2100"/>
              </a:spcBef>
              <a:spcAft>
                <a:spcPts val="0"/>
              </a:spcAft>
              <a:buNone/>
              <a:defRPr sz="1900"/>
            </a:lvl5pPr>
            <a:lvl6pPr lvl="5" algn="ctr" rtl="0">
              <a:lnSpc>
                <a:spcPct val="100000"/>
              </a:lnSpc>
              <a:spcBef>
                <a:spcPts val="2100"/>
              </a:spcBef>
              <a:spcAft>
                <a:spcPts val="0"/>
              </a:spcAft>
              <a:buNone/>
              <a:defRPr sz="1900"/>
            </a:lvl6pPr>
            <a:lvl7pPr lvl="6" algn="ctr" rtl="0">
              <a:lnSpc>
                <a:spcPct val="100000"/>
              </a:lnSpc>
              <a:spcBef>
                <a:spcPts val="2100"/>
              </a:spcBef>
              <a:spcAft>
                <a:spcPts val="0"/>
              </a:spcAft>
              <a:buNone/>
              <a:defRPr sz="1900"/>
            </a:lvl7pPr>
            <a:lvl8pPr lvl="7" algn="ctr" rtl="0">
              <a:lnSpc>
                <a:spcPct val="100000"/>
              </a:lnSpc>
              <a:spcBef>
                <a:spcPts val="2100"/>
              </a:spcBef>
              <a:spcAft>
                <a:spcPts val="0"/>
              </a:spcAft>
              <a:buNone/>
              <a:defRPr sz="1900"/>
            </a:lvl8pPr>
            <a:lvl9pPr lvl="8" algn="ctr" rtl="0">
              <a:lnSpc>
                <a:spcPct val="100000"/>
              </a:lnSpc>
              <a:spcBef>
                <a:spcPts val="2100"/>
              </a:spcBef>
              <a:spcAft>
                <a:spcPts val="2100"/>
              </a:spcAft>
              <a:buNone/>
              <a:defRPr sz="19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1">
  <p:cSld name="TITLE_1_1_1_2">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5029533" y="2088833"/>
            <a:ext cx="5150400" cy="770400"/>
          </a:xfrm>
          <a:prstGeom prst="rect">
            <a:avLst/>
          </a:prstGeom>
        </p:spPr>
        <p:txBody>
          <a:bodyPr spcFirstLastPara="1" wrap="square" lIns="121900" tIns="121900" rIns="121900" bIns="121900" anchor="b" anchorCtr="0">
            <a:noAutofit/>
          </a:bodyPr>
          <a:lstStyle>
            <a:lvl1pPr lvl="0" algn="r" rtl="0">
              <a:spcBef>
                <a:spcPts val="0"/>
              </a:spcBef>
              <a:spcAft>
                <a:spcPts val="0"/>
              </a:spcAft>
              <a:buSzPts val="4000"/>
              <a:buNone/>
              <a:defRPr sz="4000"/>
            </a:lvl1pPr>
            <a:lvl2pPr lvl="1" algn="r" rtl="0">
              <a:spcBef>
                <a:spcPts val="0"/>
              </a:spcBef>
              <a:spcAft>
                <a:spcPts val="0"/>
              </a:spcAft>
              <a:buSzPts val="3200"/>
              <a:buNone/>
              <a:defRPr sz="3200"/>
            </a:lvl2pPr>
            <a:lvl3pPr lvl="2" algn="r" rtl="0">
              <a:spcBef>
                <a:spcPts val="0"/>
              </a:spcBef>
              <a:spcAft>
                <a:spcPts val="0"/>
              </a:spcAft>
              <a:buSzPts val="3200"/>
              <a:buNone/>
              <a:defRPr sz="3200"/>
            </a:lvl3pPr>
            <a:lvl4pPr lvl="3" algn="r" rtl="0">
              <a:spcBef>
                <a:spcPts val="0"/>
              </a:spcBef>
              <a:spcAft>
                <a:spcPts val="0"/>
              </a:spcAft>
              <a:buSzPts val="3200"/>
              <a:buNone/>
              <a:defRPr sz="3200"/>
            </a:lvl4pPr>
            <a:lvl5pPr lvl="4" algn="r" rtl="0">
              <a:spcBef>
                <a:spcPts val="0"/>
              </a:spcBef>
              <a:spcAft>
                <a:spcPts val="0"/>
              </a:spcAft>
              <a:buSzPts val="3200"/>
              <a:buNone/>
              <a:defRPr sz="3200"/>
            </a:lvl5pPr>
            <a:lvl6pPr lvl="5" algn="r" rtl="0">
              <a:spcBef>
                <a:spcPts val="0"/>
              </a:spcBef>
              <a:spcAft>
                <a:spcPts val="0"/>
              </a:spcAft>
              <a:buSzPts val="3200"/>
              <a:buNone/>
              <a:defRPr sz="3200"/>
            </a:lvl6pPr>
            <a:lvl7pPr lvl="6" algn="r" rtl="0">
              <a:spcBef>
                <a:spcPts val="0"/>
              </a:spcBef>
              <a:spcAft>
                <a:spcPts val="0"/>
              </a:spcAft>
              <a:buSzPts val="3200"/>
              <a:buNone/>
              <a:defRPr sz="3200"/>
            </a:lvl7pPr>
            <a:lvl8pPr lvl="7" algn="r" rtl="0">
              <a:spcBef>
                <a:spcPts val="0"/>
              </a:spcBef>
              <a:spcAft>
                <a:spcPts val="0"/>
              </a:spcAft>
              <a:buSzPts val="3200"/>
              <a:buNone/>
              <a:defRPr sz="3200"/>
            </a:lvl8pPr>
            <a:lvl9pPr lvl="8" algn="r" rtl="0">
              <a:spcBef>
                <a:spcPts val="0"/>
              </a:spcBef>
              <a:spcAft>
                <a:spcPts val="0"/>
              </a:spcAft>
              <a:buSzPts val="3200"/>
              <a:buNone/>
              <a:defRPr sz="3200"/>
            </a:lvl9pPr>
          </a:lstStyle>
          <a:p>
            <a:endParaRPr/>
          </a:p>
        </p:txBody>
      </p:sp>
      <p:sp>
        <p:nvSpPr>
          <p:cNvPr id="33" name="Google Shape;33;p6"/>
          <p:cNvSpPr txBox="1">
            <a:spLocks noGrp="1"/>
          </p:cNvSpPr>
          <p:nvPr>
            <p:ph type="subTitle" idx="1"/>
          </p:nvPr>
        </p:nvSpPr>
        <p:spPr>
          <a:xfrm>
            <a:off x="5029164" y="2774900"/>
            <a:ext cx="5150400" cy="7704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None/>
              <a:defRPr/>
            </a:lvl1pPr>
            <a:lvl2pPr lvl="1" algn="r" rtl="0">
              <a:lnSpc>
                <a:spcPct val="100000"/>
              </a:lnSpc>
              <a:spcBef>
                <a:spcPts val="2100"/>
              </a:spcBef>
              <a:spcAft>
                <a:spcPts val="0"/>
              </a:spcAft>
              <a:buNone/>
              <a:defRPr/>
            </a:lvl2pPr>
            <a:lvl3pPr lvl="2" algn="r" rtl="0">
              <a:lnSpc>
                <a:spcPct val="100000"/>
              </a:lnSpc>
              <a:spcBef>
                <a:spcPts val="2100"/>
              </a:spcBef>
              <a:spcAft>
                <a:spcPts val="0"/>
              </a:spcAft>
              <a:buNone/>
              <a:defRPr/>
            </a:lvl3pPr>
            <a:lvl4pPr lvl="3" algn="r" rtl="0">
              <a:lnSpc>
                <a:spcPct val="100000"/>
              </a:lnSpc>
              <a:spcBef>
                <a:spcPts val="2100"/>
              </a:spcBef>
              <a:spcAft>
                <a:spcPts val="0"/>
              </a:spcAft>
              <a:buNone/>
              <a:defRPr/>
            </a:lvl4pPr>
            <a:lvl5pPr lvl="4" algn="r" rtl="0">
              <a:lnSpc>
                <a:spcPct val="100000"/>
              </a:lnSpc>
              <a:spcBef>
                <a:spcPts val="2100"/>
              </a:spcBef>
              <a:spcAft>
                <a:spcPts val="0"/>
              </a:spcAft>
              <a:buNone/>
              <a:defRPr/>
            </a:lvl5pPr>
            <a:lvl6pPr lvl="5" algn="r" rtl="0">
              <a:lnSpc>
                <a:spcPct val="100000"/>
              </a:lnSpc>
              <a:spcBef>
                <a:spcPts val="2100"/>
              </a:spcBef>
              <a:spcAft>
                <a:spcPts val="0"/>
              </a:spcAft>
              <a:buNone/>
              <a:defRPr/>
            </a:lvl6pPr>
            <a:lvl7pPr lvl="6" algn="r" rtl="0">
              <a:lnSpc>
                <a:spcPct val="100000"/>
              </a:lnSpc>
              <a:spcBef>
                <a:spcPts val="2100"/>
              </a:spcBef>
              <a:spcAft>
                <a:spcPts val="0"/>
              </a:spcAft>
              <a:buNone/>
              <a:defRPr/>
            </a:lvl7pPr>
            <a:lvl8pPr lvl="7" algn="r" rtl="0">
              <a:lnSpc>
                <a:spcPct val="100000"/>
              </a:lnSpc>
              <a:spcBef>
                <a:spcPts val="2100"/>
              </a:spcBef>
              <a:spcAft>
                <a:spcPts val="0"/>
              </a:spcAft>
              <a:buNone/>
              <a:defRPr/>
            </a:lvl8pPr>
            <a:lvl9pPr lvl="8" algn="r" rtl="0">
              <a:lnSpc>
                <a:spcPct val="100000"/>
              </a:lnSpc>
              <a:spcBef>
                <a:spcPts val="2100"/>
              </a:spcBef>
              <a:spcAft>
                <a:spcPts val="21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p:cSld name="TITLE_1_1_1_2_1">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7"/>
          <p:cNvSpPr txBox="1">
            <a:spLocks noGrp="1"/>
          </p:cNvSpPr>
          <p:nvPr>
            <p:ph type="subTitle" idx="1"/>
          </p:nvPr>
        </p:nvSpPr>
        <p:spPr>
          <a:xfrm>
            <a:off x="7286727" y="3273324"/>
            <a:ext cx="3884100" cy="815100"/>
          </a:xfrm>
          <a:prstGeom prst="rect">
            <a:avLst/>
          </a:prstGeom>
        </p:spPr>
        <p:txBody>
          <a:bodyPr spcFirstLastPara="1" wrap="square" lIns="121900" tIns="121900" rIns="121900" bIns="121900" anchor="b" anchorCtr="0">
            <a:noAutofit/>
          </a:bodyPr>
          <a:lstStyle>
            <a:lvl1pPr lvl="0" algn="ctr" rtl="0">
              <a:lnSpc>
                <a:spcPct val="100000"/>
              </a:lnSpc>
              <a:spcBef>
                <a:spcPts val="0"/>
              </a:spcBef>
              <a:spcAft>
                <a:spcPts val="0"/>
              </a:spcAft>
              <a:buNone/>
              <a:defRPr sz="2100">
                <a:solidFill>
                  <a:srgbClr val="F9E9D9"/>
                </a:solidFill>
                <a:latin typeface="Passion One"/>
                <a:ea typeface="Passion One"/>
                <a:cs typeface="Passion One"/>
                <a:sym typeface="Passion One"/>
              </a:defRPr>
            </a:lvl1pPr>
            <a:lvl2pPr lvl="1"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2pPr>
            <a:lvl3pPr lvl="2"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3pPr>
            <a:lvl4pPr lvl="3"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4pPr>
            <a:lvl5pPr lvl="4"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5pPr>
            <a:lvl6pPr lvl="5"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6pPr>
            <a:lvl7pPr lvl="6"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7pPr>
            <a:lvl8pPr lvl="7"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8pPr>
            <a:lvl9pPr lvl="8" algn="ctr" rtl="0">
              <a:lnSpc>
                <a:spcPct val="100000"/>
              </a:lnSpc>
              <a:spcBef>
                <a:spcPts val="2100"/>
              </a:spcBef>
              <a:spcAft>
                <a:spcPts val="2100"/>
              </a:spcAft>
              <a:buNone/>
              <a:defRPr sz="2100">
                <a:solidFill>
                  <a:srgbClr val="F9E9D9"/>
                </a:solidFill>
                <a:latin typeface="Passion One"/>
                <a:ea typeface="Passion One"/>
                <a:cs typeface="Passion One"/>
                <a:sym typeface="Passion One"/>
              </a:defRPr>
            </a:lvl9pPr>
          </a:lstStyle>
          <a:p>
            <a:endParaRPr/>
          </a:p>
        </p:txBody>
      </p:sp>
      <p:sp>
        <p:nvSpPr>
          <p:cNvPr id="36" name="Google Shape;36;p7"/>
          <p:cNvSpPr txBox="1">
            <a:spLocks noGrp="1"/>
          </p:cNvSpPr>
          <p:nvPr>
            <p:ph type="subTitle" idx="2"/>
          </p:nvPr>
        </p:nvSpPr>
        <p:spPr>
          <a:xfrm>
            <a:off x="4092751" y="3273324"/>
            <a:ext cx="3884100" cy="815100"/>
          </a:xfrm>
          <a:prstGeom prst="rect">
            <a:avLst/>
          </a:prstGeom>
        </p:spPr>
        <p:txBody>
          <a:bodyPr spcFirstLastPara="1" wrap="square" lIns="121900" tIns="121900" rIns="121900" bIns="121900" anchor="b" anchorCtr="0">
            <a:noAutofit/>
          </a:bodyPr>
          <a:lstStyle>
            <a:lvl1pPr lvl="0" algn="ctr" rtl="0">
              <a:lnSpc>
                <a:spcPct val="100000"/>
              </a:lnSpc>
              <a:spcBef>
                <a:spcPts val="0"/>
              </a:spcBef>
              <a:spcAft>
                <a:spcPts val="0"/>
              </a:spcAft>
              <a:buNone/>
              <a:defRPr sz="2100">
                <a:solidFill>
                  <a:srgbClr val="F9E9D9"/>
                </a:solidFill>
                <a:latin typeface="Passion One"/>
                <a:ea typeface="Passion One"/>
                <a:cs typeface="Passion One"/>
                <a:sym typeface="Passion One"/>
              </a:defRPr>
            </a:lvl1pPr>
            <a:lvl2pPr lvl="1"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2pPr>
            <a:lvl3pPr lvl="2"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3pPr>
            <a:lvl4pPr lvl="3"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4pPr>
            <a:lvl5pPr lvl="4"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5pPr>
            <a:lvl6pPr lvl="5"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6pPr>
            <a:lvl7pPr lvl="6"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7pPr>
            <a:lvl8pPr lvl="7"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8pPr>
            <a:lvl9pPr lvl="8" algn="ctr" rtl="0">
              <a:lnSpc>
                <a:spcPct val="100000"/>
              </a:lnSpc>
              <a:spcBef>
                <a:spcPts val="2100"/>
              </a:spcBef>
              <a:spcAft>
                <a:spcPts val="2100"/>
              </a:spcAft>
              <a:buNone/>
              <a:defRPr sz="2100">
                <a:solidFill>
                  <a:srgbClr val="F9E9D9"/>
                </a:solidFill>
                <a:latin typeface="Passion One"/>
                <a:ea typeface="Passion One"/>
                <a:cs typeface="Passion One"/>
                <a:sym typeface="Passion One"/>
              </a:defRPr>
            </a:lvl9pPr>
          </a:lstStyle>
          <a:p>
            <a:endParaRPr/>
          </a:p>
        </p:txBody>
      </p:sp>
      <p:sp>
        <p:nvSpPr>
          <p:cNvPr id="37" name="Google Shape;37;p7"/>
          <p:cNvSpPr txBox="1">
            <a:spLocks noGrp="1"/>
          </p:cNvSpPr>
          <p:nvPr>
            <p:ph type="subTitle" idx="3"/>
          </p:nvPr>
        </p:nvSpPr>
        <p:spPr>
          <a:xfrm>
            <a:off x="898717" y="3273324"/>
            <a:ext cx="3884100" cy="815100"/>
          </a:xfrm>
          <a:prstGeom prst="rect">
            <a:avLst/>
          </a:prstGeom>
        </p:spPr>
        <p:txBody>
          <a:bodyPr spcFirstLastPara="1" wrap="square" lIns="121900" tIns="121900" rIns="121900" bIns="121900" anchor="b" anchorCtr="0">
            <a:noAutofit/>
          </a:bodyPr>
          <a:lstStyle>
            <a:lvl1pPr lvl="0" algn="ctr" rtl="0">
              <a:lnSpc>
                <a:spcPct val="100000"/>
              </a:lnSpc>
              <a:spcBef>
                <a:spcPts val="0"/>
              </a:spcBef>
              <a:spcAft>
                <a:spcPts val="0"/>
              </a:spcAft>
              <a:buNone/>
              <a:defRPr sz="2100">
                <a:solidFill>
                  <a:srgbClr val="F9E9D9"/>
                </a:solidFill>
                <a:latin typeface="Passion One"/>
                <a:ea typeface="Passion One"/>
                <a:cs typeface="Passion One"/>
                <a:sym typeface="Passion One"/>
              </a:defRPr>
            </a:lvl1pPr>
            <a:lvl2pPr lvl="1"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2pPr>
            <a:lvl3pPr lvl="2"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3pPr>
            <a:lvl4pPr lvl="3"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4pPr>
            <a:lvl5pPr lvl="4"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5pPr>
            <a:lvl6pPr lvl="5"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6pPr>
            <a:lvl7pPr lvl="6"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7pPr>
            <a:lvl8pPr lvl="7" algn="ctr" rtl="0">
              <a:lnSpc>
                <a:spcPct val="100000"/>
              </a:lnSpc>
              <a:spcBef>
                <a:spcPts val="2100"/>
              </a:spcBef>
              <a:spcAft>
                <a:spcPts val="0"/>
              </a:spcAft>
              <a:buNone/>
              <a:defRPr sz="2100">
                <a:solidFill>
                  <a:srgbClr val="F9E9D9"/>
                </a:solidFill>
                <a:latin typeface="Passion One"/>
                <a:ea typeface="Passion One"/>
                <a:cs typeface="Passion One"/>
                <a:sym typeface="Passion One"/>
              </a:defRPr>
            </a:lvl8pPr>
            <a:lvl9pPr lvl="8" algn="ctr" rtl="0">
              <a:lnSpc>
                <a:spcPct val="100000"/>
              </a:lnSpc>
              <a:spcBef>
                <a:spcPts val="2100"/>
              </a:spcBef>
              <a:spcAft>
                <a:spcPts val="2100"/>
              </a:spcAft>
              <a:buNone/>
              <a:defRPr sz="2100">
                <a:solidFill>
                  <a:srgbClr val="F9E9D9"/>
                </a:solidFill>
                <a:latin typeface="Passion One"/>
                <a:ea typeface="Passion One"/>
                <a:cs typeface="Passion One"/>
                <a:sym typeface="Passion One"/>
              </a:defRPr>
            </a:lvl9pPr>
          </a:lstStyle>
          <a:p>
            <a:endParaRPr/>
          </a:p>
        </p:txBody>
      </p:sp>
      <p:sp>
        <p:nvSpPr>
          <p:cNvPr id="38" name="Google Shape;38;p7"/>
          <p:cNvSpPr txBox="1">
            <a:spLocks noGrp="1"/>
          </p:cNvSpPr>
          <p:nvPr>
            <p:ph type="subTitle" idx="4"/>
          </p:nvPr>
        </p:nvSpPr>
        <p:spPr>
          <a:xfrm>
            <a:off x="4823534" y="3621550"/>
            <a:ext cx="24225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2100"/>
              </a:spcBef>
              <a:spcAft>
                <a:spcPts val="0"/>
              </a:spcAft>
              <a:buNone/>
              <a:defRPr>
                <a:solidFill>
                  <a:srgbClr val="F9E9D9"/>
                </a:solidFill>
              </a:defRPr>
            </a:lvl2pPr>
            <a:lvl3pPr lvl="2" algn="ctr" rtl="0">
              <a:lnSpc>
                <a:spcPct val="100000"/>
              </a:lnSpc>
              <a:spcBef>
                <a:spcPts val="2100"/>
              </a:spcBef>
              <a:spcAft>
                <a:spcPts val="0"/>
              </a:spcAft>
              <a:buNone/>
              <a:defRPr>
                <a:solidFill>
                  <a:srgbClr val="F9E9D9"/>
                </a:solidFill>
              </a:defRPr>
            </a:lvl3pPr>
            <a:lvl4pPr lvl="3" algn="ctr" rtl="0">
              <a:lnSpc>
                <a:spcPct val="100000"/>
              </a:lnSpc>
              <a:spcBef>
                <a:spcPts val="2100"/>
              </a:spcBef>
              <a:spcAft>
                <a:spcPts val="0"/>
              </a:spcAft>
              <a:buNone/>
              <a:defRPr>
                <a:solidFill>
                  <a:srgbClr val="F9E9D9"/>
                </a:solidFill>
              </a:defRPr>
            </a:lvl4pPr>
            <a:lvl5pPr lvl="4" algn="ctr" rtl="0">
              <a:lnSpc>
                <a:spcPct val="100000"/>
              </a:lnSpc>
              <a:spcBef>
                <a:spcPts val="2100"/>
              </a:spcBef>
              <a:spcAft>
                <a:spcPts val="0"/>
              </a:spcAft>
              <a:buNone/>
              <a:defRPr>
                <a:solidFill>
                  <a:srgbClr val="F9E9D9"/>
                </a:solidFill>
              </a:defRPr>
            </a:lvl5pPr>
            <a:lvl6pPr lvl="5" algn="ctr" rtl="0">
              <a:lnSpc>
                <a:spcPct val="100000"/>
              </a:lnSpc>
              <a:spcBef>
                <a:spcPts val="2100"/>
              </a:spcBef>
              <a:spcAft>
                <a:spcPts val="0"/>
              </a:spcAft>
              <a:buNone/>
              <a:defRPr>
                <a:solidFill>
                  <a:srgbClr val="F9E9D9"/>
                </a:solidFill>
              </a:defRPr>
            </a:lvl6pPr>
            <a:lvl7pPr lvl="6" algn="ctr" rtl="0">
              <a:lnSpc>
                <a:spcPct val="100000"/>
              </a:lnSpc>
              <a:spcBef>
                <a:spcPts val="2100"/>
              </a:spcBef>
              <a:spcAft>
                <a:spcPts val="0"/>
              </a:spcAft>
              <a:buNone/>
              <a:defRPr>
                <a:solidFill>
                  <a:srgbClr val="F9E9D9"/>
                </a:solidFill>
              </a:defRPr>
            </a:lvl7pPr>
            <a:lvl8pPr lvl="7" algn="ctr" rtl="0">
              <a:lnSpc>
                <a:spcPct val="100000"/>
              </a:lnSpc>
              <a:spcBef>
                <a:spcPts val="2100"/>
              </a:spcBef>
              <a:spcAft>
                <a:spcPts val="0"/>
              </a:spcAft>
              <a:buNone/>
              <a:defRPr>
                <a:solidFill>
                  <a:srgbClr val="F9E9D9"/>
                </a:solidFill>
              </a:defRPr>
            </a:lvl8pPr>
            <a:lvl9pPr lvl="8" algn="ctr" rtl="0">
              <a:lnSpc>
                <a:spcPct val="100000"/>
              </a:lnSpc>
              <a:spcBef>
                <a:spcPts val="2100"/>
              </a:spcBef>
              <a:spcAft>
                <a:spcPts val="2100"/>
              </a:spcAft>
              <a:buNone/>
              <a:defRPr>
                <a:solidFill>
                  <a:srgbClr val="F9E9D9"/>
                </a:solidFill>
              </a:defRPr>
            </a:lvl9pPr>
          </a:lstStyle>
          <a:p>
            <a:endParaRPr/>
          </a:p>
        </p:txBody>
      </p:sp>
      <p:sp>
        <p:nvSpPr>
          <p:cNvPr id="39" name="Google Shape;39;p7"/>
          <p:cNvSpPr txBox="1">
            <a:spLocks noGrp="1"/>
          </p:cNvSpPr>
          <p:nvPr>
            <p:ph type="subTitle" idx="5"/>
          </p:nvPr>
        </p:nvSpPr>
        <p:spPr>
          <a:xfrm>
            <a:off x="1629550" y="3621550"/>
            <a:ext cx="24225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2100"/>
              </a:spcBef>
              <a:spcAft>
                <a:spcPts val="0"/>
              </a:spcAft>
              <a:buNone/>
              <a:defRPr>
                <a:solidFill>
                  <a:srgbClr val="F9E9D9"/>
                </a:solidFill>
              </a:defRPr>
            </a:lvl2pPr>
            <a:lvl3pPr lvl="2" algn="ctr" rtl="0">
              <a:lnSpc>
                <a:spcPct val="100000"/>
              </a:lnSpc>
              <a:spcBef>
                <a:spcPts val="2100"/>
              </a:spcBef>
              <a:spcAft>
                <a:spcPts val="0"/>
              </a:spcAft>
              <a:buNone/>
              <a:defRPr>
                <a:solidFill>
                  <a:srgbClr val="F9E9D9"/>
                </a:solidFill>
              </a:defRPr>
            </a:lvl3pPr>
            <a:lvl4pPr lvl="3" algn="ctr" rtl="0">
              <a:lnSpc>
                <a:spcPct val="100000"/>
              </a:lnSpc>
              <a:spcBef>
                <a:spcPts val="2100"/>
              </a:spcBef>
              <a:spcAft>
                <a:spcPts val="0"/>
              </a:spcAft>
              <a:buNone/>
              <a:defRPr>
                <a:solidFill>
                  <a:srgbClr val="F9E9D9"/>
                </a:solidFill>
              </a:defRPr>
            </a:lvl4pPr>
            <a:lvl5pPr lvl="4" algn="ctr" rtl="0">
              <a:lnSpc>
                <a:spcPct val="100000"/>
              </a:lnSpc>
              <a:spcBef>
                <a:spcPts val="2100"/>
              </a:spcBef>
              <a:spcAft>
                <a:spcPts val="0"/>
              </a:spcAft>
              <a:buNone/>
              <a:defRPr>
                <a:solidFill>
                  <a:srgbClr val="F9E9D9"/>
                </a:solidFill>
              </a:defRPr>
            </a:lvl5pPr>
            <a:lvl6pPr lvl="5" algn="ctr" rtl="0">
              <a:lnSpc>
                <a:spcPct val="100000"/>
              </a:lnSpc>
              <a:spcBef>
                <a:spcPts val="2100"/>
              </a:spcBef>
              <a:spcAft>
                <a:spcPts val="0"/>
              </a:spcAft>
              <a:buNone/>
              <a:defRPr>
                <a:solidFill>
                  <a:srgbClr val="F9E9D9"/>
                </a:solidFill>
              </a:defRPr>
            </a:lvl6pPr>
            <a:lvl7pPr lvl="6" algn="ctr" rtl="0">
              <a:lnSpc>
                <a:spcPct val="100000"/>
              </a:lnSpc>
              <a:spcBef>
                <a:spcPts val="2100"/>
              </a:spcBef>
              <a:spcAft>
                <a:spcPts val="0"/>
              </a:spcAft>
              <a:buNone/>
              <a:defRPr>
                <a:solidFill>
                  <a:srgbClr val="F9E9D9"/>
                </a:solidFill>
              </a:defRPr>
            </a:lvl7pPr>
            <a:lvl8pPr lvl="7" algn="ctr" rtl="0">
              <a:lnSpc>
                <a:spcPct val="100000"/>
              </a:lnSpc>
              <a:spcBef>
                <a:spcPts val="2100"/>
              </a:spcBef>
              <a:spcAft>
                <a:spcPts val="0"/>
              </a:spcAft>
              <a:buNone/>
              <a:defRPr>
                <a:solidFill>
                  <a:srgbClr val="F9E9D9"/>
                </a:solidFill>
              </a:defRPr>
            </a:lvl8pPr>
            <a:lvl9pPr lvl="8" algn="ctr" rtl="0">
              <a:lnSpc>
                <a:spcPct val="100000"/>
              </a:lnSpc>
              <a:spcBef>
                <a:spcPts val="2100"/>
              </a:spcBef>
              <a:spcAft>
                <a:spcPts val="2100"/>
              </a:spcAft>
              <a:buNone/>
              <a:defRPr>
                <a:solidFill>
                  <a:srgbClr val="F9E9D9"/>
                </a:solidFill>
              </a:defRPr>
            </a:lvl9pPr>
          </a:lstStyle>
          <a:p>
            <a:endParaRPr/>
          </a:p>
        </p:txBody>
      </p:sp>
      <p:sp>
        <p:nvSpPr>
          <p:cNvPr id="40" name="Google Shape;40;p7"/>
          <p:cNvSpPr txBox="1">
            <a:spLocks noGrp="1"/>
          </p:cNvSpPr>
          <p:nvPr>
            <p:ph type="subTitle" idx="6"/>
          </p:nvPr>
        </p:nvSpPr>
        <p:spPr>
          <a:xfrm>
            <a:off x="8017517" y="3621567"/>
            <a:ext cx="2422500" cy="77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None/>
              <a:defRPr>
                <a:solidFill>
                  <a:srgbClr val="F9E9D9"/>
                </a:solidFill>
              </a:defRPr>
            </a:lvl1pPr>
            <a:lvl2pPr lvl="1" algn="ctr" rtl="0">
              <a:lnSpc>
                <a:spcPct val="100000"/>
              </a:lnSpc>
              <a:spcBef>
                <a:spcPts val="2100"/>
              </a:spcBef>
              <a:spcAft>
                <a:spcPts val="0"/>
              </a:spcAft>
              <a:buNone/>
              <a:defRPr>
                <a:solidFill>
                  <a:srgbClr val="F9E9D9"/>
                </a:solidFill>
              </a:defRPr>
            </a:lvl2pPr>
            <a:lvl3pPr lvl="2" algn="ctr" rtl="0">
              <a:lnSpc>
                <a:spcPct val="100000"/>
              </a:lnSpc>
              <a:spcBef>
                <a:spcPts val="2100"/>
              </a:spcBef>
              <a:spcAft>
                <a:spcPts val="0"/>
              </a:spcAft>
              <a:buNone/>
              <a:defRPr>
                <a:solidFill>
                  <a:srgbClr val="F9E9D9"/>
                </a:solidFill>
              </a:defRPr>
            </a:lvl3pPr>
            <a:lvl4pPr lvl="3" algn="ctr" rtl="0">
              <a:lnSpc>
                <a:spcPct val="100000"/>
              </a:lnSpc>
              <a:spcBef>
                <a:spcPts val="2100"/>
              </a:spcBef>
              <a:spcAft>
                <a:spcPts val="0"/>
              </a:spcAft>
              <a:buNone/>
              <a:defRPr>
                <a:solidFill>
                  <a:srgbClr val="F9E9D9"/>
                </a:solidFill>
              </a:defRPr>
            </a:lvl4pPr>
            <a:lvl5pPr lvl="4" algn="ctr" rtl="0">
              <a:lnSpc>
                <a:spcPct val="100000"/>
              </a:lnSpc>
              <a:spcBef>
                <a:spcPts val="2100"/>
              </a:spcBef>
              <a:spcAft>
                <a:spcPts val="0"/>
              </a:spcAft>
              <a:buNone/>
              <a:defRPr>
                <a:solidFill>
                  <a:srgbClr val="F9E9D9"/>
                </a:solidFill>
              </a:defRPr>
            </a:lvl5pPr>
            <a:lvl6pPr lvl="5" algn="ctr" rtl="0">
              <a:lnSpc>
                <a:spcPct val="100000"/>
              </a:lnSpc>
              <a:spcBef>
                <a:spcPts val="2100"/>
              </a:spcBef>
              <a:spcAft>
                <a:spcPts val="0"/>
              </a:spcAft>
              <a:buNone/>
              <a:defRPr>
                <a:solidFill>
                  <a:srgbClr val="F9E9D9"/>
                </a:solidFill>
              </a:defRPr>
            </a:lvl6pPr>
            <a:lvl7pPr lvl="6" algn="ctr" rtl="0">
              <a:lnSpc>
                <a:spcPct val="100000"/>
              </a:lnSpc>
              <a:spcBef>
                <a:spcPts val="2100"/>
              </a:spcBef>
              <a:spcAft>
                <a:spcPts val="0"/>
              </a:spcAft>
              <a:buNone/>
              <a:defRPr>
                <a:solidFill>
                  <a:srgbClr val="F9E9D9"/>
                </a:solidFill>
              </a:defRPr>
            </a:lvl7pPr>
            <a:lvl8pPr lvl="7" algn="ctr" rtl="0">
              <a:lnSpc>
                <a:spcPct val="100000"/>
              </a:lnSpc>
              <a:spcBef>
                <a:spcPts val="2100"/>
              </a:spcBef>
              <a:spcAft>
                <a:spcPts val="0"/>
              </a:spcAft>
              <a:buNone/>
              <a:defRPr>
                <a:solidFill>
                  <a:srgbClr val="F9E9D9"/>
                </a:solidFill>
              </a:defRPr>
            </a:lvl8pPr>
            <a:lvl9pPr lvl="8" algn="ctr" rtl="0">
              <a:lnSpc>
                <a:spcPct val="100000"/>
              </a:lnSpc>
              <a:spcBef>
                <a:spcPts val="2100"/>
              </a:spcBef>
              <a:spcAft>
                <a:spcPts val="2100"/>
              </a:spcAft>
              <a:buNone/>
              <a:defRPr>
                <a:solidFill>
                  <a:srgbClr val="F9E9D9"/>
                </a:solidFill>
              </a:defRPr>
            </a:lvl9pPr>
          </a:lstStyle>
          <a:p>
            <a:endParaRPr/>
          </a:p>
        </p:txBody>
      </p:sp>
      <p:sp>
        <p:nvSpPr>
          <p:cNvPr id="41" name="Google Shape;41;p7"/>
          <p:cNvSpPr txBox="1">
            <a:spLocks noGrp="1"/>
          </p:cNvSpPr>
          <p:nvPr>
            <p:ph type="ctrTitle"/>
          </p:nvPr>
        </p:nvSpPr>
        <p:spPr>
          <a:xfrm>
            <a:off x="574633" y="1090000"/>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9E9D9"/>
              </a:buClr>
              <a:buSzPts val="3200"/>
              <a:buNone/>
              <a:defRPr sz="3200">
                <a:solidFill>
                  <a:srgbClr val="F9E9D9"/>
                </a:solidFill>
              </a:defRPr>
            </a:lvl1pPr>
            <a:lvl2pPr lvl="1" algn="ctr" rtl="0">
              <a:spcBef>
                <a:spcPts val="0"/>
              </a:spcBef>
              <a:spcAft>
                <a:spcPts val="0"/>
              </a:spcAft>
              <a:buClr>
                <a:srgbClr val="F9E9D9"/>
              </a:buClr>
              <a:buSzPts val="2400"/>
              <a:buNone/>
              <a:defRPr sz="2400">
                <a:solidFill>
                  <a:srgbClr val="F9E9D9"/>
                </a:solidFill>
              </a:defRPr>
            </a:lvl2pPr>
            <a:lvl3pPr lvl="2" algn="ctr" rtl="0">
              <a:spcBef>
                <a:spcPts val="0"/>
              </a:spcBef>
              <a:spcAft>
                <a:spcPts val="0"/>
              </a:spcAft>
              <a:buClr>
                <a:srgbClr val="F9E9D9"/>
              </a:buClr>
              <a:buSzPts val="2400"/>
              <a:buNone/>
              <a:defRPr sz="2400">
                <a:solidFill>
                  <a:srgbClr val="F9E9D9"/>
                </a:solidFill>
              </a:defRPr>
            </a:lvl3pPr>
            <a:lvl4pPr lvl="3" algn="ctr" rtl="0">
              <a:spcBef>
                <a:spcPts val="0"/>
              </a:spcBef>
              <a:spcAft>
                <a:spcPts val="0"/>
              </a:spcAft>
              <a:buClr>
                <a:srgbClr val="F9E9D9"/>
              </a:buClr>
              <a:buSzPts val="2400"/>
              <a:buNone/>
              <a:defRPr sz="2400">
                <a:solidFill>
                  <a:srgbClr val="F9E9D9"/>
                </a:solidFill>
              </a:defRPr>
            </a:lvl4pPr>
            <a:lvl5pPr lvl="4" algn="ctr" rtl="0">
              <a:spcBef>
                <a:spcPts val="0"/>
              </a:spcBef>
              <a:spcAft>
                <a:spcPts val="0"/>
              </a:spcAft>
              <a:buClr>
                <a:srgbClr val="F9E9D9"/>
              </a:buClr>
              <a:buSzPts val="2400"/>
              <a:buNone/>
              <a:defRPr sz="2400">
                <a:solidFill>
                  <a:srgbClr val="F9E9D9"/>
                </a:solidFill>
              </a:defRPr>
            </a:lvl5pPr>
            <a:lvl6pPr lvl="5" algn="ctr" rtl="0">
              <a:spcBef>
                <a:spcPts val="0"/>
              </a:spcBef>
              <a:spcAft>
                <a:spcPts val="0"/>
              </a:spcAft>
              <a:buClr>
                <a:srgbClr val="F9E9D9"/>
              </a:buClr>
              <a:buSzPts val="2400"/>
              <a:buNone/>
              <a:defRPr sz="2400">
                <a:solidFill>
                  <a:srgbClr val="F9E9D9"/>
                </a:solidFill>
              </a:defRPr>
            </a:lvl6pPr>
            <a:lvl7pPr lvl="6" algn="ctr" rtl="0">
              <a:spcBef>
                <a:spcPts val="0"/>
              </a:spcBef>
              <a:spcAft>
                <a:spcPts val="0"/>
              </a:spcAft>
              <a:buClr>
                <a:srgbClr val="F9E9D9"/>
              </a:buClr>
              <a:buSzPts val="2400"/>
              <a:buNone/>
              <a:defRPr sz="2400">
                <a:solidFill>
                  <a:srgbClr val="F9E9D9"/>
                </a:solidFill>
              </a:defRPr>
            </a:lvl7pPr>
            <a:lvl8pPr lvl="7" algn="ctr" rtl="0">
              <a:spcBef>
                <a:spcPts val="0"/>
              </a:spcBef>
              <a:spcAft>
                <a:spcPts val="0"/>
              </a:spcAft>
              <a:buClr>
                <a:srgbClr val="F9E9D9"/>
              </a:buClr>
              <a:buSzPts val="2400"/>
              <a:buNone/>
              <a:defRPr sz="2400">
                <a:solidFill>
                  <a:srgbClr val="F9E9D9"/>
                </a:solidFill>
              </a:defRPr>
            </a:lvl8pPr>
            <a:lvl9pPr lvl="8" algn="ctr" rtl="0">
              <a:spcBef>
                <a:spcPts val="0"/>
              </a:spcBef>
              <a:spcAft>
                <a:spcPts val="0"/>
              </a:spcAft>
              <a:buClr>
                <a:srgbClr val="F9E9D9"/>
              </a:buClr>
              <a:buSzPts val="2400"/>
              <a:buNone/>
              <a:defRPr sz="2400">
                <a:solidFill>
                  <a:srgbClr val="F9E9D9"/>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TITLE_1_1_1_2_1_1">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ctrTitle"/>
          </p:nvPr>
        </p:nvSpPr>
        <p:spPr>
          <a:xfrm>
            <a:off x="574633" y="1090000"/>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 TEXT ">
  <p:cSld name="TITLE_1_1_1_1_1_2">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9"/>
          <p:cNvSpPr txBox="1">
            <a:spLocks noGrp="1"/>
          </p:cNvSpPr>
          <p:nvPr>
            <p:ph type="subTitle" idx="1"/>
          </p:nvPr>
        </p:nvSpPr>
        <p:spPr>
          <a:xfrm>
            <a:off x="5297833" y="1632250"/>
            <a:ext cx="5821200" cy="3933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Clr>
                <a:srgbClr val="F9E9D9"/>
              </a:buClr>
              <a:buSzPts val="1600"/>
              <a:buNone/>
              <a:defRPr sz="1600">
                <a:solidFill>
                  <a:srgbClr val="F9E9D9"/>
                </a:solidFill>
              </a:defRPr>
            </a:lvl1pPr>
            <a:lvl2pPr lvl="1" algn="r" rtl="0">
              <a:lnSpc>
                <a:spcPct val="100000"/>
              </a:lnSpc>
              <a:spcBef>
                <a:spcPts val="0"/>
              </a:spcBef>
              <a:spcAft>
                <a:spcPts val="0"/>
              </a:spcAft>
              <a:buClr>
                <a:srgbClr val="F9E9D9"/>
              </a:buClr>
              <a:buSzPts val="1600"/>
              <a:buNone/>
              <a:defRPr sz="1600">
                <a:solidFill>
                  <a:srgbClr val="F9E9D9"/>
                </a:solidFill>
              </a:defRPr>
            </a:lvl2pPr>
            <a:lvl3pPr lvl="2" algn="r" rtl="0">
              <a:lnSpc>
                <a:spcPct val="100000"/>
              </a:lnSpc>
              <a:spcBef>
                <a:spcPts val="0"/>
              </a:spcBef>
              <a:spcAft>
                <a:spcPts val="0"/>
              </a:spcAft>
              <a:buClr>
                <a:srgbClr val="F9E9D9"/>
              </a:buClr>
              <a:buSzPts val="1600"/>
              <a:buNone/>
              <a:defRPr sz="1600">
                <a:solidFill>
                  <a:srgbClr val="F9E9D9"/>
                </a:solidFill>
              </a:defRPr>
            </a:lvl3pPr>
            <a:lvl4pPr lvl="3" algn="r" rtl="0">
              <a:lnSpc>
                <a:spcPct val="100000"/>
              </a:lnSpc>
              <a:spcBef>
                <a:spcPts val="0"/>
              </a:spcBef>
              <a:spcAft>
                <a:spcPts val="0"/>
              </a:spcAft>
              <a:buClr>
                <a:srgbClr val="F9E9D9"/>
              </a:buClr>
              <a:buSzPts val="1600"/>
              <a:buNone/>
              <a:defRPr sz="1600">
                <a:solidFill>
                  <a:srgbClr val="F9E9D9"/>
                </a:solidFill>
              </a:defRPr>
            </a:lvl4pPr>
            <a:lvl5pPr lvl="4" algn="r" rtl="0">
              <a:lnSpc>
                <a:spcPct val="100000"/>
              </a:lnSpc>
              <a:spcBef>
                <a:spcPts val="0"/>
              </a:spcBef>
              <a:spcAft>
                <a:spcPts val="0"/>
              </a:spcAft>
              <a:buClr>
                <a:srgbClr val="F9E9D9"/>
              </a:buClr>
              <a:buSzPts val="1600"/>
              <a:buNone/>
              <a:defRPr sz="1600">
                <a:solidFill>
                  <a:srgbClr val="F9E9D9"/>
                </a:solidFill>
              </a:defRPr>
            </a:lvl5pPr>
            <a:lvl6pPr lvl="5" algn="r" rtl="0">
              <a:lnSpc>
                <a:spcPct val="100000"/>
              </a:lnSpc>
              <a:spcBef>
                <a:spcPts val="0"/>
              </a:spcBef>
              <a:spcAft>
                <a:spcPts val="0"/>
              </a:spcAft>
              <a:buClr>
                <a:srgbClr val="F9E9D9"/>
              </a:buClr>
              <a:buSzPts val="1600"/>
              <a:buNone/>
              <a:defRPr sz="1600">
                <a:solidFill>
                  <a:srgbClr val="F9E9D9"/>
                </a:solidFill>
              </a:defRPr>
            </a:lvl6pPr>
            <a:lvl7pPr lvl="6" algn="r" rtl="0">
              <a:lnSpc>
                <a:spcPct val="100000"/>
              </a:lnSpc>
              <a:spcBef>
                <a:spcPts val="0"/>
              </a:spcBef>
              <a:spcAft>
                <a:spcPts val="0"/>
              </a:spcAft>
              <a:buClr>
                <a:srgbClr val="F9E9D9"/>
              </a:buClr>
              <a:buSzPts val="1600"/>
              <a:buNone/>
              <a:defRPr sz="1600">
                <a:solidFill>
                  <a:srgbClr val="F9E9D9"/>
                </a:solidFill>
              </a:defRPr>
            </a:lvl7pPr>
            <a:lvl8pPr lvl="7" algn="r" rtl="0">
              <a:lnSpc>
                <a:spcPct val="100000"/>
              </a:lnSpc>
              <a:spcBef>
                <a:spcPts val="0"/>
              </a:spcBef>
              <a:spcAft>
                <a:spcPts val="0"/>
              </a:spcAft>
              <a:buClr>
                <a:srgbClr val="F9E9D9"/>
              </a:buClr>
              <a:buSzPts val="1600"/>
              <a:buNone/>
              <a:defRPr sz="1600">
                <a:solidFill>
                  <a:srgbClr val="F9E9D9"/>
                </a:solidFill>
              </a:defRPr>
            </a:lvl8pPr>
            <a:lvl9pPr lvl="8" algn="r" rtl="0">
              <a:lnSpc>
                <a:spcPct val="100000"/>
              </a:lnSpc>
              <a:spcBef>
                <a:spcPts val="0"/>
              </a:spcBef>
              <a:spcAft>
                <a:spcPts val="0"/>
              </a:spcAft>
              <a:buClr>
                <a:srgbClr val="F9E9D9"/>
              </a:buClr>
              <a:buSzPts val="1600"/>
              <a:buNone/>
              <a:defRPr sz="1600">
                <a:solidFill>
                  <a:srgbClr val="F9E9D9"/>
                </a:solidFill>
              </a:defRPr>
            </a:lvl9pPr>
          </a:lstStyle>
          <a:p>
            <a:endParaRPr/>
          </a:p>
        </p:txBody>
      </p:sp>
      <p:sp>
        <p:nvSpPr>
          <p:cNvPr id="46" name="Google Shape;46;p9"/>
          <p:cNvSpPr txBox="1">
            <a:spLocks noGrp="1"/>
          </p:cNvSpPr>
          <p:nvPr>
            <p:ph type="subTitle" idx="2"/>
          </p:nvPr>
        </p:nvSpPr>
        <p:spPr>
          <a:xfrm>
            <a:off x="5297833" y="3000233"/>
            <a:ext cx="5821200" cy="3933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Clr>
                <a:srgbClr val="F9E9D9"/>
              </a:buClr>
              <a:buSzPts val="1600"/>
              <a:buNone/>
              <a:defRPr sz="1600">
                <a:solidFill>
                  <a:srgbClr val="F9E9D9"/>
                </a:solidFill>
              </a:defRPr>
            </a:lvl1pPr>
            <a:lvl2pPr lvl="1" algn="r" rtl="0">
              <a:lnSpc>
                <a:spcPct val="100000"/>
              </a:lnSpc>
              <a:spcBef>
                <a:spcPts val="0"/>
              </a:spcBef>
              <a:spcAft>
                <a:spcPts val="0"/>
              </a:spcAft>
              <a:buClr>
                <a:srgbClr val="F9E9D9"/>
              </a:buClr>
              <a:buSzPts val="1600"/>
              <a:buNone/>
              <a:defRPr sz="1600">
                <a:solidFill>
                  <a:srgbClr val="F9E9D9"/>
                </a:solidFill>
              </a:defRPr>
            </a:lvl2pPr>
            <a:lvl3pPr lvl="2" algn="r" rtl="0">
              <a:lnSpc>
                <a:spcPct val="100000"/>
              </a:lnSpc>
              <a:spcBef>
                <a:spcPts val="0"/>
              </a:spcBef>
              <a:spcAft>
                <a:spcPts val="0"/>
              </a:spcAft>
              <a:buClr>
                <a:srgbClr val="F9E9D9"/>
              </a:buClr>
              <a:buSzPts val="1600"/>
              <a:buNone/>
              <a:defRPr sz="1600">
                <a:solidFill>
                  <a:srgbClr val="F9E9D9"/>
                </a:solidFill>
              </a:defRPr>
            </a:lvl3pPr>
            <a:lvl4pPr lvl="3" algn="r" rtl="0">
              <a:lnSpc>
                <a:spcPct val="100000"/>
              </a:lnSpc>
              <a:spcBef>
                <a:spcPts val="0"/>
              </a:spcBef>
              <a:spcAft>
                <a:spcPts val="0"/>
              </a:spcAft>
              <a:buClr>
                <a:srgbClr val="F9E9D9"/>
              </a:buClr>
              <a:buSzPts val="1600"/>
              <a:buNone/>
              <a:defRPr sz="1600">
                <a:solidFill>
                  <a:srgbClr val="F9E9D9"/>
                </a:solidFill>
              </a:defRPr>
            </a:lvl4pPr>
            <a:lvl5pPr lvl="4" algn="r" rtl="0">
              <a:lnSpc>
                <a:spcPct val="100000"/>
              </a:lnSpc>
              <a:spcBef>
                <a:spcPts val="0"/>
              </a:spcBef>
              <a:spcAft>
                <a:spcPts val="0"/>
              </a:spcAft>
              <a:buClr>
                <a:srgbClr val="F9E9D9"/>
              </a:buClr>
              <a:buSzPts val="1600"/>
              <a:buNone/>
              <a:defRPr sz="1600">
                <a:solidFill>
                  <a:srgbClr val="F9E9D9"/>
                </a:solidFill>
              </a:defRPr>
            </a:lvl5pPr>
            <a:lvl6pPr lvl="5" algn="r" rtl="0">
              <a:lnSpc>
                <a:spcPct val="100000"/>
              </a:lnSpc>
              <a:spcBef>
                <a:spcPts val="0"/>
              </a:spcBef>
              <a:spcAft>
                <a:spcPts val="0"/>
              </a:spcAft>
              <a:buClr>
                <a:srgbClr val="F9E9D9"/>
              </a:buClr>
              <a:buSzPts val="1600"/>
              <a:buNone/>
              <a:defRPr sz="1600">
                <a:solidFill>
                  <a:srgbClr val="F9E9D9"/>
                </a:solidFill>
              </a:defRPr>
            </a:lvl6pPr>
            <a:lvl7pPr lvl="6" algn="r" rtl="0">
              <a:lnSpc>
                <a:spcPct val="100000"/>
              </a:lnSpc>
              <a:spcBef>
                <a:spcPts val="0"/>
              </a:spcBef>
              <a:spcAft>
                <a:spcPts val="0"/>
              </a:spcAft>
              <a:buClr>
                <a:srgbClr val="F9E9D9"/>
              </a:buClr>
              <a:buSzPts val="1600"/>
              <a:buNone/>
              <a:defRPr sz="1600">
                <a:solidFill>
                  <a:srgbClr val="F9E9D9"/>
                </a:solidFill>
              </a:defRPr>
            </a:lvl7pPr>
            <a:lvl8pPr lvl="7" algn="r" rtl="0">
              <a:lnSpc>
                <a:spcPct val="100000"/>
              </a:lnSpc>
              <a:spcBef>
                <a:spcPts val="0"/>
              </a:spcBef>
              <a:spcAft>
                <a:spcPts val="0"/>
              </a:spcAft>
              <a:buClr>
                <a:srgbClr val="F9E9D9"/>
              </a:buClr>
              <a:buSzPts val="1600"/>
              <a:buNone/>
              <a:defRPr sz="1600">
                <a:solidFill>
                  <a:srgbClr val="F9E9D9"/>
                </a:solidFill>
              </a:defRPr>
            </a:lvl8pPr>
            <a:lvl9pPr lvl="8" algn="r" rtl="0">
              <a:lnSpc>
                <a:spcPct val="100000"/>
              </a:lnSpc>
              <a:spcBef>
                <a:spcPts val="0"/>
              </a:spcBef>
              <a:spcAft>
                <a:spcPts val="0"/>
              </a:spcAft>
              <a:buClr>
                <a:srgbClr val="F9E9D9"/>
              </a:buClr>
              <a:buSzPts val="1600"/>
              <a:buNone/>
              <a:defRPr sz="1600">
                <a:solidFill>
                  <a:srgbClr val="F9E9D9"/>
                </a:solidFill>
              </a:defRPr>
            </a:lvl9pPr>
          </a:lstStyle>
          <a:p>
            <a:endParaRPr/>
          </a:p>
        </p:txBody>
      </p:sp>
      <p:sp>
        <p:nvSpPr>
          <p:cNvPr id="47" name="Google Shape;47;p9"/>
          <p:cNvSpPr txBox="1">
            <a:spLocks noGrp="1"/>
          </p:cNvSpPr>
          <p:nvPr>
            <p:ph type="title" hasCustomPrompt="1"/>
          </p:nvPr>
        </p:nvSpPr>
        <p:spPr>
          <a:xfrm>
            <a:off x="6765433" y="1966867"/>
            <a:ext cx="4353600" cy="1197300"/>
          </a:xfrm>
          <a:prstGeom prst="rect">
            <a:avLst/>
          </a:prstGeom>
        </p:spPr>
        <p:txBody>
          <a:bodyPr spcFirstLastPara="1" wrap="square" lIns="121900" tIns="121900" rIns="121900" bIns="121900" anchor="b" anchorCtr="0">
            <a:noAutofit/>
          </a:bodyPr>
          <a:lstStyle>
            <a:lvl1pPr lvl="0" algn="r" rtl="0">
              <a:spcBef>
                <a:spcPts val="0"/>
              </a:spcBef>
              <a:spcAft>
                <a:spcPts val="0"/>
              </a:spcAft>
              <a:buClr>
                <a:srgbClr val="F9E9D9"/>
              </a:buClr>
              <a:buSzPts val="4800"/>
              <a:buNone/>
              <a:defRPr sz="4800">
                <a:solidFill>
                  <a:srgbClr val="F9E9D9"/>
                </a:solidFill>
              </a:defRPr>
            </a:lvl1pPr>
            <a:lvl2pPr lvl="1" algn="r" rtl="0">
              <a:spcBef>
                <a:spcPts val="0"/>
              </a:spcBef>
              <a:spcAft>
                <a:spcPts val="0"/>
              </a:spcAft>
              <a:buClr>
                <a:srgbClr val="F9E9D9"/>
              </a:buClr>
              <a:buSzPts val="4800"/>
              <a:buNone/>
              <a:defRPr sz="4800">
                <a:solidFill>
                  <a:srgbClr val="F9E9D9"/>
                </a:solidFill>
              </a:defRPr>
            </a:lvl2pPr>
            <a:lvl3pPr lvl="2" algn="r" rtl="0">
              <a:spcBef>
                <a:spcPts val="0"/>
              </a:spcBef>
              <a:spcAft>
                <a:spcPts val="0"/>
              </a:spcAft>
              <a:buClr>
                <a:srgbClr val="F9E9D9"/>
              </a:buClr>
              <a:buSzPts val="4800"/>
              <a:buNone/>
              <a:defRPr sz="4800">
                <a:solidFill>
                  <a:srgbClr val="F9E9D9"/>
                </a:solidFill>
              </a:defRPr>
            </a:lvl3pPr>
            <a:lvl4pPr lvl="3" algn="r" rtl="0">
              <a:spcBef>
                <a:spcPts val="0"/>
              </a:spcBef>
              <a:spcAft>
                <a:spcPts val="0"/>
              </a:spcAft>
              <a:buClr>
                <a:srgbClr val="F9E9D9"/>
              </a:buClr>
              <a:buSzPts val="4800"/>
              <a:buNone/>
              <a:defRPr sz="4800">
                <a:solidFill>
                  <a:srgbClr val="F9E9D9"/>
                </a:solidFill>
              </a:defRPr>
            </a:lvl4pPr>
            <a:lvl5pPr lvl="4" algn="r" rtl="0">
              <a:spcBef>
                <a:spcPts val="0"/>
              </a:spcBef>
              <a:spcAft>
                <a:spcPts val="0"/>
              </a:spcAft>
              <a:buClr>
                <a:srgbClr val="F9E9D9"/>
              </a:buClr>
              <a:buSzPts val="4800"/>
              <a:buNone/>
              <a:defRPr sz="4800">
                <a:solidFill>
                  <a:srgbClr val="F9E9D9"/>
                </a:solidFill>
              </a:defRPr>
            </a:lvl5pPr>
            <a:lvl6pPr lvl="5" algn="r" rtl="0">
              <a:spcBef>
                <a:spcPts val="0"/>
              </a:spcBef>
              <a:spcAft>
                <a:spcPts val="0"/>
              </a:spcAft>
              <a:buClr>
                <a:srgbClr val="F9E9D9"/>
              </a:buClr>
              <a:buSzPts val="4800"/>
              <a:buNone/>
              <a:defRPr sz="4800">
                <a:solidFill>
                  <a:srgbClr val="F9E9D9"/>
                </a:solidFill>
              </a:defRPr>
            </a:lvl6pPr>
            <a:lvl7pPr lvl="6" algn="r" rtl="0">
              <a:spcBef>
                <a:spcPts val="0"/>
              </a:spcBef>
              <a:spcAft>
                <a:spcPts val="0"/>
              </a:spcAft>
              <a:buClr>
                <a:srgbClr val="F9E9D9"/>
              </a:buClr>
              <a:buSzPts val="4800"/>
              <a:buNone/>
              <a:defRPr sz="4800">
                <a:solidFill>
                  <a:srgbClr val="F9E9D9"/>
                </a:solidFill>
              </a:defRPr>
            </a:lvl7pPr>
            <a:lvl8pPr lvl="7" algn="r" rtl="0">
              <a:spcBef>
                <a:spcPts val="0"/>
              </a:spcBef>
              <a:spcAft>
                <a:spcPts val="0"/>
              </a:spcAft>
              <a:buClr>
                <a:srgbClr val="F9E9D9"/>
              </a:buClr>
              <a:buSzPts val="4800"/>
              <a:buNone/>
              <a:defRPr sz="4800">
                <a:solidFill>
                  <a:srgbClr val="F9E9D9"/>
                </a:solidFill>
              </a:defRPr>
            </a:lvl8pPr>
            <a:lvl9pPr lvl="8" algn="r" rtl="0">
              <a:spcBef>
                <a:spcPts val="0"/>
              </a:spcBef>
              <a:spcAft>
                <a:spcPts val="0"/>
              </a:spcAft>
              <a:buClr>
                <a:srgbClr val="F9E9D9"/>
              </a:buClr>
              <a:buSzPts val="4800"/>
              <a:buNone/>
              <a:defRPr sz="4800">
                <a:solidFill>
                  <a:srgbClr val="F9E9D9"/>
                </a:solidFill>
              </a:defRPr>
            </a:lvl9pPr>
          </a:lstStyle>
          <a:p>
            <a:r>
              <a:t>xx%</a:t>
            </a:r>
          </a:p>
        </p:txBody>
      </p:sp>
      <p:sp>
        <p:nvSpPr>
          <p:cNvPr id="48" name="Google Shape;48;p9"/>
          <p:cNvSpPr txBox="1">
            <a:spLocks noGrp="1"/>
          </p:cNvSpPr>
          <p:nvPr>
            <p:ph type="title" idx="3" hasCustomPrompt="1"/>
          </p:nvPr>
        </p:nvSpPr>
        <p:spPr>
          <a:xfrm>
            <a:off x="6765433" y="557033"/>
            <a:ext cx="4353600" cy="1286100"/>
          </a:xfrm>
          <a:prstGeom prst="rect">
            <a:avLst/>
          </a:prstGeom>
        </p:spPr>
        <p:txBody>
          <a:bodyPr spcFirstLastPara="1" wrap="square" lIns="121900" tIns="121900" rIns="121900" bIns="121900" anchor="b" anchorCtr="0">
            <a:noAutofit/>
          </a:bodyPr>
          <a:lstStyle>
            <a:lvl1pPr lvl="0" algn="r" rtl="0">
              <a:spcBef>
                <a:spcPts val="0"/>
              </a:spcBef>
              <a:spcAft>
                <a:spcPts val="0"/>
              </a:spcAft>
              <a:buClr>
                <a:srgbClr val="F9E9D9"/>
              </a:buClr>
              <a:buSzPts val="4800"/>
              <a:buNone/>
              <a:defRPr sz="4800">
                <a:solidFill>
                  <a:srgbClr val="F9E9D9"/>
                </a:solidFill>
              </a:defRPr>
            </a:lvl1pPr>
            <a:lvl2pPr lvl="1" algn="r" rtl="0">
              <a:spcBef>
                <a:spcPts val="0"/>
              </a:spcBef>
              <a:spcAft>
                <a:spcPts val="0"/>
              </a:spcAft>
              <a:buClr>
                <a:srgbClr val="F9E9D9"/>
              </a:buClr>
              <a:buSzPts val="4800"/>
              <a:buNone/>
              <a:defRPr sz="4800">
                <a:solidFill>
                  <a:srgbClr val="F9E9D9"/>
                </a:solidFill>
              </a:defRPr>
            </a:lvl2pPr>
            <a:lvl3pPr lvl="2" algn="r" rtl="0">
              <a:spcBef>
                <a:spcPts val="0"/>
              </a:spcBef>
              <a:spcAft>
                <a:spcPts val="0"/>
              </a:spcAft>
              <a:buClr>
                <a:srgbClr val="F9E9D9"/>
              </a:buClr>
              <a:buSzPts val="4800"/>
              <a:buNone/>
              <a:defRPr sz="4800">
                <a:solidFill>
                  <a:srgbClr val="F9E9D9"/>
                </a:solidFill>
              </a:defRPr>
            </a:lvl3pPr>
            <a:lvl4pPr lvl="3" algn="r" rtl="0">
              <a:spcBef>
                <a:spcPts val="0"/>
              </a:spcBef>
              <a:spcAft>
                <a:spcPts val="0"/>
              </a:spcAft>
              <a:buClr>
                <a:srgbClr val="F9E9D9"/>
              </a:buClr>
              <a:buSzPts val="4800"/>
              <a:buNone/>
              <a:defRPr sz="4800">
                <a:solidFill>
                  <a:srgbClr val="F9E9D9"/>
                </a:solidFill>
              </a:defRPr>
            </a:lvl4pPr>
            <a:lvl5pPr lvl="4" algn="r" rtl="0">
              <a:spcBef>
                <a:spcPts val="0"/>
              </a:spcBef>
              <a:spcAft>
                <a:spcPts val="0"/>
              </a:spcAft>
              <a:buClr>
                <a:srgbClr val="F9E9D9"/>
              </a:buClr>
              <a:buSzPts val="4800"/>
              <a:buNone/>
              <a:defRPr sz="4800">
                <a:solidFill>
                  <a:srgbClr val="F9E9D9"/>
                </a:solidFill>
              </a:defRPr>
            </a:lvl5pPr>
            <a:lvl6pPr lvl="5" algn="r" rtl="0">
              <a:spcBef>
                <a:spcPts val="0"/>
              </a:spcBef>
              <a:spcAft>
                <a:spcPts val="0"/>
              </a:spcAft>
              <a:buClr>
                <a:srgbClr val="F9E9D9"/>
              </a:buClr>
              <a:buSzPts val="4800"/>
              <a:buNone/>
              <a:defRPr sz="4800">
                <a:solidFill>
                  <a:srgbClr val="F9E9D9"/>
                </a:solidFill>
              </a:defRPr>
            </a:lvl6pPr>
            <a:lvl7pPr lvl="6" algn="r" rtl="0">
              <a:spcBef>
                <a:spcPts val="0"/>
              </a:spcBef>
              <a:spcAft>
                <a:spcPts val="0"/>
              </a:spcAft>
              <a:buClr>
                <a:srgbClr val="F9E9D9"/>
              </a:buClr>
              <a:buSzPts val="4800"/>
              <a:buNone/>
              <a:defRPr sz="4800">
                <a:solidFill>
                  <a:srgbClr val="F9E9D9"/>
                </a:solidFill>
              </a:defRPr>
            </a:lvl7pPr>
            <a:lvl8pPr lvl="7" algn="r" rtl="0">
              <a:spcBef>
                <a:spcPts val="0"/>
              </a:spcBef>
              <a:spcAft>
                <a:spcPts val="0"/>
              </a:spcAft>
              <a:buClr>
                <a:srgbClr val="F9E9D9"/>
              </a:buClr>
              <a:buSzPts val="4800"/>
              <a:buNone/>
              <a:defRPr sz="4800">
                <a:solidFill>
                  <a:srgbClr val="F9E9D9"/>
                </a:solidFill>
              </a:defRPr>
            </a:lvl8pPr>
            <a:lvl9pPr lvl="8" algn="r" rtl="0">
              <a:spcBef>
                <a:spcPts val="0"/>
              </a:spcBef>
              <a:spcAft>
                <a:spcPts val="0"/>
              </a:spcAft>
              <a:buClr>
                <a:srgbClr val="F9E9D9"/>
              </a:buClr>
              <a:buSzPts val="4800"/>
              <a:buNone/>
              <a:defRPr sz="4800">
                <a:solidFill>
                  <a:srgbClr val="F9E9D9"/>
                </a:solidFill>
              </a:defRPr>
            </a:lvl9pPr>
          </a:lstStyle>
          <a:p>
            <a:r>
              <a:t>xx%</a:t>
            </a:r>
          </a:p>
        </p:txBody>
      </p:sp>
      <p:sp>
        <p:nvSpPr>
          <p:cNvPr id="49" name="Google Shape;49;p9"/>
          <p:cNvSpPr txBox="1">
            <a:spLocks noGrp="1"/>
          </p:cNvSpPr>
          <p:nvPr>
            <p:ph type="subTitle" idx="4"/>
          </p:nvPr>
        </p:nvSpPr>
        <p:spPr>
          <a:xfrm>
            <a:off x="3580567" y="4368217"/>
            <a:ext cx="5821200" cy="3933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9E9D9"/>
              </a:buClr>
              <a:buSzPts val="1600"/>
              <a:buNone/>
              <a:defRPr sz="1600">
                <a:solidFill>
                  <a:srgbClr val="F9E9D9"/>
                </a:solidFill>
              </a:defRPr>
            </a:lvl1pPr>
            <a:lvl2pPr lvl="1" rtl="0">
              <a:lnSpc>
                <a:spcPct val="100000"/>
              </a:lnSpc>
              <a:spcBef>
                <a:spcPts val="0"/>
              </a:spcBef>
              <a:spcAft>
                <a:spcPts val="0"/>
              </a:spcAft>
              <a:buClr>
                <a:srgbClr val="F9E9D9"/>
              </a:buClr>
              <a:buSzPts val="1600"/>
              <a:buNone/>
              <a:defRPr sz="1600">
                <a:solidFill>
                  <a:srgbClr val="F9E9D9"/>
                </a:solidFill>
              </a:defRPr>
            </a:lvl2pPr>
            <a:lvl3pPr lvl="2" rtl="0">
              <a:lnSpc>
                <a:spcPct val="100000"/>
              </a:lnSpc>
              <a:spcBef>
                <a:spcPts val="0"/>
              </a:spcBef>
              <a:spcAft>
                <a:spcPts val="0"/>
              </a:spcAft>
              <a:buClr>
                <a:srgbClr val="F9E9D9"/>
              </a:buClr>
              <a:buSzPts val="1600"/>
              <a:buNone/>
              <a:defRPr sz="1600">
                <a:solidFill>
                  <a:srgbClr val="F9E9D9"/>
                </a:solidFill>
              </a:defRPr>
            </a:lvl3pPr>
            <a:lvl4pPr lvl="3" rtl="0">
              <a:lnSpc>
                <a:spcPct val="100000"/>
              </a:lnSpc>
              <a:spcBef>
                <a:spcPts val="0"/>
              </a:spcBef>
              <a:spcAft>
                <a:spcPts val="0"/>
              </a:spcAft>
              <a:buClr>
                <a:srgbClr val="F9E9D9"/>
              </a:buClr>
              <a:buSzPts val="1600"/>
              <a:buNone/>
              <a:defRPr sz="1600">
                <a:solidFill>
                  <a:srgbClr val="F9E9D9"/>
                </a:solidFill>
              </a:defRPr>
            </a:lvl4pPr>
            <a:lvl5pPr lvl="4" rtl="0">
              <a:lnSpc>
                <a:spcPct val="100000"/>
              </a:lnSpc>
              <a:spcBef>
                <a:spcPts val="0"/>
              </a:spcBef>
              <a:spcAft>
                <a:spcPts val="0"/>
              </a:spcAft>
              <a:buClr>
                <a:srgbClr val="F9E9D9"/>
              </a:buClr>
              <a:buSzPts val="1600"/>
              <a:buNone/>
              <a:defRPr sz="1600">
                <a:solidFill>
                  <a:srgbClr val="F9E9D9"/>
                </a:solidFill>
              </a:defRPr>
            </a:lvl5pPr>
            <a:lvl6pPr lvl="5" rtl="0">
              <a:lnSpc>
                <a:spcPct val="100000"/>
              </a:lnSpc>
              <a:spcBef>
                <a:spcPts val="0"/>
              </a:spcBef>
              <a:spcAft>
                <a:spcPts val="0"/>
              </a:spcAft>
              <a:buClr>
                <a:srgbClr val="F9E9D9"/>
              </a:buClr>
              <a:buSzPts val="1600"/>
              <a:buNone/>
              <a:defRPr sz="1600">
                <a:solidFill>
                  <a:srgbClr val="F9E9D9"/>
                </a:solidFill>
              </a:defRPr>
            </a:lvl6pPr>
            <a:lvl7pPr lvl="6" rtl="0">
              <a:lnSpc>
                <a:spcPct val="100000"/>
              </a:lnSpc>
              <a:spcBef>
                <a:spcPts val="0"/>
              </a:spcBef>
              <a:spcAft>
                <a:spcPts val="0"/>
              </a:spcAft>
              <a:buClr>
                <a:srgbClr val="F9E9D9"/>
              </a:buClr>
              <a:buSzPts val="1600"/>
              <a:buNone/>
              <a:defRPr sz="1600">
                <a:solidFill>
                  <a:srgbClr val="F9E9D9"/>
                </a:solidFill>
              </a:defRPr>
            </a:lvl7pPr>
            <a:lvl8pPr lvl="7" rtl="0">
              <a:lnSpc>
                <a:spcPct val="100000"/>
              </a:lnSpc>
              <a:spcBef>
                <a:spcPts val="0"/>
              </a:spcBef>
              <a:spcAft>
                <a:spcPts val="0"/>
              </a:spcAft>
              <a:buClr>
                <a:srgbClr val="F9E9D9"/>
              </a:buClr>
              <a:buSzPts val="1600"/>
              <a:buNone/>
              <a:defRPr sz="1600">
                <a:solidFill>
                  <a:srgbClr val="F9E9D9"/>
                </a:solidFill>
              </a:defRPr>
            </a:lvl8pPr>
            <a:lvl9pPr lvl="8" rtl="0">
              <a:lnSpc>
                <a:spcPct val="100000"/>
              </a:lnSpc>
              <a:spcBef>
                <a:spcPts val="0"/>
              </a:spcBef>
              <a:spcAft>
                <a:spcPts val="0"/>
              </a:spcAft>
              <a:buClr>
                <a:srgbClr val="F9E9D9"/>
              </a:buClr>
              <a:buSzPts val="1600"/>
              <a:buNone/>
              <a:defRPr sz="1600">
                <a:solidFill>
                  <a:srgbClr val="F9E9D9"/>
                </a:solidFill>
              </a:defRPr>
            </a:lvl9pPr>
          </a:lstStyle>
          <a:p>
            <a:endParaRPr/>
          </a:p>
        </p:txBody>
      </p:sp>
      <p:sp>
        <p:nvSpPr>
          <p:cNvPr id="50" name="Google Shape;50;p9"/>
          <p:cNvSpPr txBox="1">
            <a:spLocks noGrp="1"/>
          </p:cNvSpPr>
          <p:nvPr>
            <p:ph type="subTitle" idx="5"/>
          </p:nvPr>
        </p:nvSpPr>
        <p:spPr>
          <a:xfrm>
            <a:off x="3580567" y="5694350"/>
            <a:ext cx="5821200" cy="3933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9E9D9"/>
              </a:buClr>
              <a:buSzPts val="1600"/>
              <a:buNone/>
              <a:defRPr sz="1600">
                <a:solidFill>
                  <a:srgbClr val="F9E9D9"/>
                </a:solidFill>
              </a:defRPr>
            </a:lvl1pPr>
            <a:lvl2pPr lvl="1" rtl="0">
              <a:lnSpc>
                <a:spcPct val="100000"/>
              </a:lnSpc>
              <a:spcBef>
                <a:spcPts val="0"/>
              </a:spcBef>
              <a:spcAft>
                <a:spcPts val="0"/>
              </a:spcAft>
              <a:buClr>
                <a:srgbClr val="F9E9D9"/>
              </a:buClr>
              <a:buSzPts val="1600"/>
              <a:buNone/>
              <a:defRPr sz="1600">
                <a:solidFill>
                  <a:srgbClr val="F9E9D9"/>
                </a:solidFill>
              </a:defRPr>
            </a:lvl2pPr>
            <a:lvl3pPr lvl="2" rtl="0">
              <a:lnSpc>
                <a:spcPct val="100000"/>
              </a:lnSpc>
              <a:spcBef>
                <a:spcPts val="0"/>
              </a:spcBef>
              <a:spcAft>
                <a:spcPts val="0"/>
              </a:spcAft>
              <a:buClr>
                <a:srgbClr val="F9E9D9"/>
              </a:buClr>
              <a:buSzPts val="1600"/>
              <a:buNone/>
              <a:defRPr sz="1600">
                <a:solidFill>
                  <a:srgbClr val="F9E9D9"/>
                </a:solidFill>
              </a:defRPr>
            </a:lvl3pPr>
            <a:lvl4pPr lvl="3" rtl="0">
              <a:lnSpc>
                <a:spcPct val="100000"/>
              </a:lnSpc>
              <a:spcBef>
                <a:spcPts val="0"/>
              </a:spcBef>
              <a:spcAft>
                <a:spcPts val="0"/>
              </a:spcAft>
              <a:buClr>
                <a:srgbClr val="F9E9D9"/>
              </a:buClr>
              <a:buSzPts val="1600"/>
              <a:buNone/>
              <a:defRPr sz="1600">
                <a:solidFill>
                  <a:srgbClr val="F9E9D9"/>
                </a:solidFill>
              </a:defRPr>
            </a:lvl4pPr>
            <a:lvl5pPr lvl="4" rtl="0">
              <a:lnSpc>
                <a:spcPct val="100000"/>
              </a:lnSpc>
              <a:spcBef>
                <a:spcPts val="0"/>
              </a:spcBef>
              <a:spcAft>
                <a:spcPts val="0"/>
              </a:spcAft>
              <a:buClr>
                <a:srgbClr val="F9E9D9"/>
              </a:buClr>
              <a:buSzPts val="1600"/>
              <a:buNone/>
              <a:defRPr sz="1600">
                <a:solidFill>
                  <a:srgbClr val="F9E9D9"/>
                </a:solidFill>
              </a:defRPr>
            </a:lvl5pPr>
            <a:lvl6pPr lvl="5" rtl="0">
              <a:lnSpc>
                <a:spcPct val="100000"/>
              </a:lnSpc>
              <a:spcBef>
                <a:spcPts val="0"/>
              </a:spcBef>
              <a:spcAft>
                <a:spcPts val="0"/>
              </a:spcAft>
              <a:buClr>
                <a:srgbClr val="F9E9D9"/>
              </a:buClr>
              <a:buSzPts val="1600"/>
              <a:buNone/>
              <a:defRPr sz="1600">
                <a:solidFill>
                  <a:srgbClr val="F9E9D9"/>
                </a:solidFill>
              </a:defRPr>
            </a:lvl6pPr>
            <a:lvl7pPr lvl="6" rtl="0">
              <a:lnSpc>
                <a:spcPct val="100000"/>
              </a:lnSpc>
              <a:spcBef>
                <a:spcPts val="0"/>
              </a:spcBef>
              <a:spcAft>
                <a:spcPts val="0"/>
              </a:spcAft>
              <a:buClr>
                <a:srgbClr val="F9E9D9"/>
              </a:buClr>
              <a:buSzPts val="1600"/>
              <a:buNone/>
              <a:defRPr sz="1600">
                <a:solidFill>
                  <a:srgbClr val="F9E9D9"/>
                </a:solidFill>
              </a:defRPr>
            </a:lvl7pPr>
            <a:lvl8pPr lvl="7" rtl="0">
              <a:lnSpc>
                <a:spcPct val="100000"/>
              </a:lnSpc>
              <a:spcBef>
                <a:spcPts val="0"/>
              </a:spcBef>
              <a:spcAft>
                <a:spcPts val="0"/>
              </a:spcAft>
              <a:buClr>
                <a:srgbClr val="F9E9D9"/>
              </a:buClr>
              <a:buSzPts val="1600"/>
              <a:buNone/>
              <a:defRPr sz="1600">
                <a:solidFill>
                  <a:srgbClr val="F9E9D9"/>
                </a:solidFill>
              </a:defRPr>
            </a:lvl8pPr>
            <a:lvl9pPr lvl="8" rtl="0">
              <a:lnSpc>
                <a:spcPct val="100000"/>
              </a:lnSpc>
              <a:spcBef>
                <a:spcPts val="0"/>
              </a:spcBef>
              <a:spcAft>
                <a:spcPts val="0"/>
              </a:spcAft>
              <a:buClr>
                <a:srgbClr val="F9E9D9"/>
              </a:buClr>
              <a:buSzPts val="1600"/>
              <a:buNone/>
              <a:defRPr sz="1600">
                <a:solidFill>
                  <a:srgbClr val="F9E9D9"/>
                </a:solidFill>
              </a:defRPr>
            </a:lvl9pPr>
          </a:lstStyle>
          <a:p>
            <a:endParaRPr/>
          </a:p>
        </p:txBody>
      </p:sp>
      <p:sp>
        <p:nvSpPr>
          <p:cNvPr id="51" name="Google Shape;51;p9"/>
          <p:cNvSpPr txBox="1">
            <a:spLocks noGrp="1"/>
          </p:cNvSpPr>
          <p:nvPr>
            <p:ph type="title" idx="6" hasCustomPrompt="1"/>
          </p:nvPr>
        </p:nvSpPr>
        <p:spPr>
          <a:xfrm>
            <a:off x="3580567" y="4702900"/>
            <a:ext cx="4353600" cy="11973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9E9D9"/>
              </a:buClr>
              <a:buSzPts val="4800"/>
              <a:buNone/>
              <a:defRPr sz="4800">
                <a:solidFill>
                  <a:srgbClr val="F9E9D9"/>
                </a:solidFill>
              </a:defRPr>
            </a:lvl1pPr>
            <a:lvl2pPr lvl="1" rtl="0">
              <a:spcBef>
                <a:spcPts val="0"/>
              </a:spcBef>
              <a:spcAft>
                <a:spcPts val="0"/>
              </a:spcAft>
              <a:buClr>
                <a:srgbClr val="F9E9D9"/>
              </a:buClr>
              <a:buSzPts val="4800"/>
              <a:buNone/>
              <a:defRPr sz="4800">
                <a:solidFill>
                  <a:srgbClr val="F9E9D9"/>
                </a:solidFill>
              </a:defRPr>
            </a:lvl2pPr>
            <a:lvl3pPr lvl="2" rtl="0">
              <a:spcBef>
                <a:spcPts val="0"/>
              </a:spcBef>
              <a:spcAft>
                <a:spcPts val="0"/>
              </a:spcAft>
              <a:buClr>
                <a:srgbClr val="F9E9D9"/>
              </a:buClr>
              <a:buSzPts val="4800"/>
              <a:buNone/>
              <a:defRPr sz="4800">
                <a:solidFill>
                  <a:srgbClr val="F9E9D9"/>
                </a:solidFill>
              </a:defRPr>
            </a:lvl3pPr>
            <a:lvl4pPr lvl="3" rtl="0">
              <a:spcBef>
                <a:spcPts val="0"/>
              </a:spcBef>
              <a:spcAft>
                <a:spcPts val="0"/>
              </a:spcAft>
              <a:buClr>
                <a:srgbClr val="F9E9D9"/>
              </a:buClr>
              <a:buSzPts val="4800"/>
              <a:buNone/>
              <a:defRPr sz="4800">
                <a:solidFill>
                  <a:srgbClr val="F9E9D9"/>
                </a:solidFill>
              </a:defRPr>
            </a:lvl4pPr>
            <a:lvl5pPr lvl="4" rtl="0">
              <a:spcBef>
                <a:spcPts val="0"/>
              </a:spcBef>
              <a:spcAft>
                <a:spcPts val="0"/>
              </a:spcAft>
              <a:buClr>
                <a:srgbClr val="F9E9D9"/>
              </a:buClr>
              <a:buSzPts val="4800"/>
              <a:buNone/>
              <a:defRPr sz="4800">
                <a:solidFill>
                  <a:srgbClr val="F9E9D9"/>
                </a:solidFill>
              </a:defRPr>
            </a:lvl5pPr>
            <a:lvl6pPr lvl="5" rtl="0">
              <a:spcBef>
                <a:spcPts val="0"/>
              </a:spcBef>
              <a:spcAft>
                <a:spcPts val="0"/>
              </a:spcAft>
              <a:buClr>
                <a:srgbClr val="F9E9D9"/>
              </a:buClr>
              <a:buSzPts val="4800"/>
              <a:buNone/>
              <a:defRPr sz="4800">
                <a:solidFill>
                  <a:srgbClr val="F9E9D9"/>
                </a:solidFill>
              </a:defRPr>
            </a:lvl6pPr>
            <a:lvl7pPr lvl="6" rtl="0">
              <a:spcBef>
                <a:spcPts val="0"/>
              </a:spcBef>
              <a:spcAft>
                <a:spcPts val="0"/>
              </a:spcAft>
              <a:buClr>
                <a:srgbClr val="F9E9D9"/>
              </a:buClr>
              <a:buSzPts val="4800"/>
              <a:buNone/>
              <a:defRPr sz="4800">
                <a:solidFill>
                  <a:srgbClr val="F9E9D9"/>
                </a:solidFill>
              </a:defRPr>
            </a:lvl7pPr>
            <a:lvl8pPr lvl="7" rtl="0">
              <a:spcBef>
                <a:spcPts val="0"/>
              </a:spcBef>
              <a:spcAft>
                <a:spcPts val="0"/>
              </a:spcAft>
              <a:buClr>
                <a:srgbClr val="F9E9D9"/>
              </a:buClr>
              <a:buSzPts val="4800"/>
              <a:buNone/>
              <a:defRPr sz="4800">
                <a:solidFill>
                  <a:srgbClr val="F9E9D9"/>
                </a:solidFill>
              </a:defRPr>
            </a:lvl8pPr>
            <a:lvl9pPr lvl="8" rtl="0">
              <a:spcBef>
                <a:spcPts val="0"/>
              </a:spcBef>
              <a:spcAft>
                <a:spcPts val="0"/>
              </a:spcAft>
              <a:buClr>
                <a:srgbClr val="F9E9D9"/>
              </a:buClr>
              <a:buSzPts val="4800"/>
              <a:buNone/>
              <a:defRPr sz="4800">
                <a:solidFill>
                  <a:srgbClr val="F9E9D9"/>
                </a:solidFill>
              </a:defRPr>
            </a:lvl9pPr>
          </a:lstStyle>
          <a:p>
            <a:r>
              <a:t>xx%</a:t>
            </a:r>
          </a:p>
        </p:txBody>
      </p:sp>
      <p:sp>
        <p:nvSpPr>
          <p:cNvPr id="52" name="Google Shape;52;p9"/>
          <p:cNvSpPr txBox="1">
            <a:spLocks noGrp="1"/>
          </p:cNvSpPr>
          <p:nvPr>
            <p:ph type="title" idx="7" hasCustomPrompt="1"/>
          </p:nvPr>
        </p:nvSpPr>
        <p:spPr>
          <a:xfrm>
            <a:off x="3580567" y="3287901"/>
            <a:ext cx="4353600" cy="12861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9E9D9"/>
              </a:buClr>
              <a:buSzPts val="4800"/>
              <a:buNone/>
              <a:defRPr sz="4800">
                <a:solidFill>
                  <a:srgbClr val="F9E9D9"/>
                </a:solidFill>
              </a:defRPr>
            </a:lvl1pPr>
            <a:lvl2pPr lvl="1" rtl="0">
              <a:spcBef>
                <a:spcPts val="0"/>
              </a:spcBef>
              <a:spcAft>
                <a:spcPts val="0"/>
              </a:spcAft>
              <a:buClr>
                <a:srgbClr val="F9E9D9"/>
              </a:buClr>
              <a:buSzPts val="4800"/>
              <a:buNone/>
              <a:defRPr sz="4800">
                <a:solidFill>
                  <a:srgbClr val="F9E9D9"/>
                </a:solidFill>
              </a:defRPr>
            </a:lvl2pPr>
            <a:lvl3pPr lvl="2" rtl="0">
              <a:spcBef>
                <a:spcPts val="0"/>
              </a:spcBef>
              <a:spcAft>
                <a:spcPts val="0"/>
              </a:spcAft>
              <a:buClr>
                <a:srgbClr val="F9E9D9"/>
              </a:buClr>
              <a:buSzPts val="4800"/>
              <a:buNone/>
              <a:defRPr sz="4800">
                <a:solidFill>
                  <a:srgbClr val="F9E9D9"/>
                </a:solidFill>
              </a:defRPr>
            </a:lvl3pPr>
            <a:lvl4pPr lvl="3" rtl="0">
              <a:spcBef>
                <a:spcPts val="0"/>
              </a:spcBef>
              <a:spcAft>
                <a:spcPts val="0"/>
              </a:spcAft>
              <a:buClr>
                <a:srgbClr val="F9E9D9"/>
              </a:buClr>
              <a:buSzPts val="4800"/>
              <a:buNone/>
              <a:defRPr sz="4800">
                <a:solidFill>
                  <a:srgbClr val="F9E9D9"/>
                </a:solidFill>
              </a:defRPr>
            </a:lvl4pPr>
            <a:lvl5pPr lvl="4" rtl="0">
              <a:spcBef>
                <a:spcPts val="0"/>
              </a:spcBef>
              <a:spcAft>
                <a:spcPts val="0"/>
              </a:spcAft>
              <a:buClr>
                <a:srgbClr val="F9E9D9"/>
              </a:buClr>
              <a:buSzPts val="4800"/>
              <a:buNone/>
              <a:defRPr sz="4800">
                <a:solidFill>
                  <a:srgbClr val="F9E9D9"/>
                </a:solidFill>
              </a:defRPr>
            </a:lvl5pPr>
            <a:lvl6pPr lvl="5" rtl="0">
              <a:spcBef>
                <a:spcPts val="0"/>
              </a:spcBef>
              <a:spcAft>
                <a:spcPts val="0"/>
              </a:spcAft>
              <a:buClr>
                <a:srgbClr val="F9E9D9"/>
              </a:buClr>
              <a:buSzPts val="4800"/>
              <a:buNone/>
              <a:defRPr sz="4800">
                <a:solidFill>
                  <a:srgbClr val="F9E9D9"/>
                </a:solidFill>
              </a:defRPr>
            </a:lvl6pPr>
            <a:lvl7pPr lvl="6" rtl="0">
              <a:spcBef>
                <a:spcPts val="0"/>
              </a:spcBef>
              <a:spcAft>
                <a:spcPts val="0"/>
              </a:spcAft>
              <a:buClr>
                <a:srgbClr val="F9E9D9"/>
              </a:buClr>
              <a:buSzPts val="4800"/>
              <a:buNone/>
              <a:defRPr sz="4800">
                <a:solidFill>
                  <a:srgbClr val="F9E9D9"/>
                </a:solidFill>
              </a:defRPr>
            </a:lvl7pPr>
            <a:lvl8pPr lvl="7" rtl="0">
              <a:spcBef>
                <a:spcPts val="0"/>
              </a:spcBef>
              <a:spcAft>
                <a:spcPts val="0"/>
              </a:spcAft>
              <a:buClr>
                <a:srgbClr val="F9E9D9"/>
              </a:buClr>
              <a:buSzPts val="4800"/>
              <a:buNone/>
              <a:defRPr sz="4800">
                <a:solidFill>
                  <a:srgbClr val="F9E9D9"/>
                </a:solidFill>
              </a:defRPr>
            </a:lvl8pPr>
            <a:lvl9pPr lvl="8" rtl="0">
              <a:spcBef>
                <a:spcPts val="0"/>
              </a:spcBef>
              <a:spcAft>
                <a:spcPts val="0"/>
              </a:spcAft>
              <a:buClr>
                <a:srgbClr val="F9E9D9"/>
              </a:buClr>
              <a:buSzPts val="4800"/>
              <a:buNone/>
              <a:defRPr sz="4800">
                <a:solidFill>
                  <a:srgbClr val="F9E9D9"/>
                </a:solidFill>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2">
  <p:cSld name="TITLE_1_1_1_2_1_1_1">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0"/>
          <p:cNvSpPr txBox="1">
            <a:spLocks noGrp="1"/>
          </p:cNvSpPr>
          <p:nvPr>
            <p:ph type="subTitle" idx="1"/>
          </p:nvPr>
        </p:nvSpPr>
        <p:spPr>
          <a:xfrm>
            <a:off x="6533100" y="3307267"/>
            <a:ext cx="3679200" cy="7704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None/>
              <a:defRPr/>
            </a:lvl1pPr>
            <a:lvl2pPr lvl="1" rtl="0">
              <a:lnSpc>
                <a:spcPct val="100000"/>
              </a:lnSpc>
              <a:spcBef>
                <a:spcPts val="2100"/>
              </a:spcBef>
              <a:spcAft>
                <a:spcPts val="0"/>
              </a:spcAft>
              <a:buNone/>
              <a:defRPr/>
            </a:lvl2pPr>
            <a:lvl3pPr lvl="2" rtl="0">
              <a:lnSpc>
                <a:spcPct val="100000"/>
              </a:lnSpc>
              <a:spcBef>
                <a:spcPts val="2100"/>
              </a:spcBef>
              <a:spcAft>
                <a:spcPts val="0"/>
              </a:spcAft>
              <a:buNone/>
              <a:defRPr/>
            </a:lvl3pPr>
            <a:lvl4pPr lvl="3" rtl="0">
              <a:lnSpc>
                <a:spcPct val="100000"/>
              </a:lnSpc>
              <a:spcBef>
                <a:spcPts val="2100"/>
              </a:spcBef>
              <a:spcAft>
                <a:spcPts val="0"/>
              </a:spcAft>
              <a:buNone/>
              <a:defRPr/>
            </a:lvl4pPr>
            <a:lvl5pPr lvl="4" rtl="0">
              <a:lnSpc>
                <a:spcPct val="100000"/>
              </a:lnSpc>
              <a:spcBef>
                <a:spcPts val="2100"/>
              </a:spcBef>
              <a:spcAft>
                <a:spcPts val="0"/>
              </a:spcAft>
              <a:buNone/>
              <a:defRPr/>
            </a:lvl5pPr>
            <a:lvl6pPr lvl="5" rtl="0">
              <a:lnSpc>
                <a:spcPct val="100000"/>
              </a:lnSpc>
              <a:spcBef>
                <a:spcPts val="2100"/>
              </a:spcBef>
              <a:spcAft>
                <a:spcPts val="0"/>
              </a:spcAft>
              <a:buNone/>
              <a:defRPr/>
            </a:lvl6pPr>
            <a:lvl7pPr lvl="6" rtl="0">
              <a:lnSpc>
                <a:spcPct val="100000"/>
              </a:lnSpc>
              <a:spcBef>
                <a:spcPts val="2100"/>
              </a:spcBef>
              <a:spcAft>
                <a:spcPts val="0"/>
              </a:spcAft>
              <a:buNone/>
              <a:defRPr/>
            </a:lvl7pPr>
            <a:lvl8pPr lvl="7" rtl="0">
              <a:lnSpc>
                <a:spcPct val="100000"/>
              </a:lnSpc>
              <a:spcBef>
                <a:spcPts val="2100"/>
              </a:spcBef>
              <a:spcAft>
                <a:spcPts val="0"/>
              </a:spcAft>
              <a:buNone/>
              <a:defRPr/>
            </a:lvl8pPr>
            <a:lvl9pPr lvl="8" rtl="0">
              <a:lnSpc>
                <a:spcPct val="100000"/>
              </a:lnSpc>
              <a:spcBef>
                <a:spcPts val="2100"/>
              </a:spcBef>
              <a:spcAft>
                <a:spcPts val="2100"/>
              </a:spcAft>
              <a:buNone/>
              <a:defRPr/>
            </a:lvl9pPr>
          </a:lstStyle>
          <a:p>
            <a:endParaRPr/>
          </a:p>
        </p:txBody>
      </p:sp>
      <p:sp>
        <p:nvSpPr>
          <p:cNvPr id="55" name="Google Shape;55;p10"/>
          <p:cNvSpPr txBox="1">
            <a:spLocks noGrp="1"/>
          </p:cNvSpPr>
          <p:nvPr>
            <p:ph type="ctrTitle"/>
          </p:nvPr>
        </p:nvSpPr>
        <p:spPr>
          <a:xfrm>
            <a:off x="574633" y="1090000"/>
            <a:ext cx="11042700" cy="770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rgbClr val="5B72B7"/>
              </a:buClr>
              <a:buSzPts val="3700"/>
              <a:buFont typeface="Passion One"/>
              <a:buNone/>
              <a:defRPr sz="3700">
                <a:solidFill>
                  <a:srgbClr val="5B72B7"/>
                </a:solidFill>
                <a:latin typeface="Passion One"/>
                <a:ea typeface="Passion One"/>
                <a:cs typeface="Passion One"/>
                <a:sym typeface="Passion One"/>
              </a:defRPr>
            </a:lvl1pPr>
            <a:lvl2pPr lvl="1">
              <a:spcBef>
                <a:spcPts val="0"/>
              </a:spcBef>
              <a:spcAft>
                <a:spcPts val="0"/>
              </a:spcAft>
              <a:buClr>
                <a:srgbClr val="5B72B7"/>
              </a:buClr>
              <a:buSzPts val="3700"/>
              <a:buFont typeface="Oswald Regular"/>
              <a:buNone/>
              <a:defRPr sz="3700">
                <a:solidFill>
                  <a:srgbClr val="5B72B7"/>
                </a:solidFill>
                <a:latin typeface="Oswald Regular"/>
                <a:ea typeface="Oswald Regular"/>
                <a:cs typeface="Oswald Regular"/>
                <a:sym typeface="Oswald Regular"/>
              </a:defRPr>
            </a:lvl2pPr>
            <a:lvl3pPr lvl="2">
              <a:spcBef>
                <a:spcPts val="0"/>
              </a:spcBef>
              <a:spcAft>
                <a:spcPts val="0"/>
              </a:spcAft>
              <a:buClr>
                <a:srgbClr val="5B72B7"/>
              </a:buClr>
              <a:buSzPts val="3700"/>
              <a:buFont typeface="Oswald Regular"/>
              <a:buNone/>
              <a:defRPr sz="3700">
                <a:solidFill>
                  <a:srgbClr val="5B72B7"/>
                </a:solidFill>
                <a:latin typeface="Oswald Regular"/>
                <a:ea typeface="Oswald Regular"/>
                <a:cs typeface="Oswald Regular"/>
                <a:sym typeface="Oswald Regular"/>
              </a:defRPr>
            </a:lvl3pPr>
            <a:lvl4pPr lvl="3">
              <a:spcBef>
                <a:spcPts val="0"/>
              </a:spcBef>
              <a:spcAft>
                <a:spcPts val="0"/>
              </a:spcAft>
              <a:buClr>
                <a:srgbClr val="5B72B7"/>
              </a:buClr>
              <a:buSzPts val="3700"/>
              <a:buFont typeface="Oswald Regular"/>
              <a:buNone/>
              <a:defRPr sz="3700">
                <a:solidFill>
                  <a:srgbClr val="5B72B7"/>
                </a:solidFill>
                <a:latin typeface="Oswald Regular"/>
                <a:ea typeface="Oswald Regular"/>
                <a:cs typeface="Oswald Regular"/>
                <a:sym typeface="Oswald Regular"/>
              </a:defRPr>
            </a:lvl4pPr>
            <a:lvl5pPr lvl="4">
              <a:spcBef>
                <a:spcPts val="0"/>
              </a:spcBef>
              <a:spcAft>
                <a:spcPts val="0"/>
              </a:spcAft>
              <a:buClr>
                <a:srgbClr val="5B72B7"/>
              </a:buClr>
              <a:buSzPts val="3700"/>
              <a:buFont typeface="Oswald Regular"/>
              <a:buNone/>
              <a:defRPr sz="3700">
                <a:solidFill>
                  <a:srgbClr val="5B72B7"/>
                </a:solidFill>
                <a:latin typeface="Oswald Regular"/>
                <a:ea typeface="Oswald Regular"/>
                <a:cs typeface="Oswald Regular"/>
                <a:sym typeface="Oswald Regular"/>
              </a:defRPr>
            </a:lvl5pPr>
            <a:lvl6pPr lvl="5">
              <a:spcBef>
                <a:spcPts val="0"/>
              </a:spcBef>
              <a:spcAft>
                <a:spcPts val="0"/>
              </a:spcAft>
              <a:buClr>
                <a:srgbClr val="5B72B7"/>
              </a:buClr>
              <a:buSzPts val="3700"/>
              <a:buFont typeface="Oswald Regular"/>
              <a:buNone/>
              <a:defRPr sz="3700">
                <a:solidFill>
                  <a:srgbClr val="5B72B7"/>
                </a:solidFill>
                <a:latin typeface="Oswald Regular"/>
                <a:ea typeface="Oswald Regular"/>
                <a:cs typeface="Oswald Regular"/>
                <a:sym typeface="Oswald Regular"/>
              </a:defRPr>
            </a:lvl6pPr>
            <a:lvl7pPr lvl="6">
              <a:spcBef>
                <a:spcPts val="0"/>
              </a:spcBef>
              <a:spcAft>
                <a:spcPts val="0"/>
              </a:spcAft>
              <a:buClr>
                <a:srgbClr val="5B72B7"/>
              </a:buClr>
              <a:buSzPts val="3700"/>
              <a:buFont typeface="Oswald Regular"/>
              <a:buNone/>
              <a:defRPr sz="3700">
                <a:solidFill>
                  <a:srgbClr val="5B72B7"/>
                </a:solidFill>
                <a:latin typeface="Oswald Regular"/>
                <a:ea typeface="Oswald Regular"/>
                <a:cs typeface="Oswald Regular"/>
                <a:sym typeface="Oswald Regular"/>
              </a:defRPr>
            </a:lvl7pPr>
            <a:lvl8pPr lvl="7">
              <a:spcBef>
                <a:spcPts val="0"/>
              </a:spcBef>
              <a:spcAft>
                <a:spcPts val="0"/>
              </a:spcAft>
              <a:buClr>
                <a:srgbClr val="5B72B7"/>
              </a:buClr>
              <a:buSzPts val="3700"/>
              <a:buFont typeface="Oswald Regular"/>
              <a:buNone/>
              <a:defRPr sz="3700">
                <a:solidFill>
                  <a:srgbClr val="5B72B7"/>
                </a:solidFill>
                <a:latin typeface="Oswald Regular"/>
                <a:ea typeface="Oswald Regular"/>
                <a:cs typeface="Oswald Regular"/>
                <a:sym typeface="Oswald Regular"/>
              </a:defRPr>
            </a:lvl8pPr>
            <a:lvl9pPr lvl="8">
              <a:spcBef>
                <a:spcPts val="0"/>
              </a:spcBef>
              <a:spcAft>
                <a:spcPts val="0"/>
              </a:spcAft>
              <a:buClr>
                <a:srgbClr val="5B72B7"/>
              </a:buClr>
              <a:buSzPts val="3700"/>
              <a:buFont typeface="Oswald Regular"/>
              <a:buNone/>
              <a:defRPr sz="3700">
                <a:solidFill>
                  <a:srgbClr val="5B72B7"/>
                </a:solidFill>
                <a:latin typeface="Oswald Regular"/>
                <a:ea typeface="Oswald Regular"/>
                <a:cs typeface="Oswald Regular"/>
                <a:sym typeface="Oswald Regular"/>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30200">
              <a:lnSpc>
                <a:spcPct val="115000"/>
              </a:lnSpc>
              <a:spcBef>
                <a:spcPts val="0"/>
              </a:spcBef>
              <a:spcAft>
                <a:spcPts val="0"/>
              </a:spcAft>
              <a:buClr>
                <a:srgbClr val="5B72B7"/>
              </a:buClr>
              <a:buSzPts val="1600"/>
              <a:buFont typeface="Abel"/>
              <a:buChar char="●"/>
              <a:defRPr sz="1600">
                <a:solidFill>
                  <a:srgbClr val="5B72B7"/>
                </a:solidFill>
                <a:latin typeface="Abel"/>
                <a:ea typeface="Abel"/>
                <a:cs typeface="Abel"/>
                <a:sym typeface="Abel"/>
              </a:defRPr>
            </a:lvl1pPr>
            <a:lvl2pPr marL="914400" lvl="1" indent="-330200">
              <a:lnSpc>
                <a:spcPct val="115000"/>
              </a:lnSpc>
              <a:spcBef>
                <a:spcPts val="2100"/>
              </a:spcBef>
              <a:spcAft>
                <a:spcPts val="0"/>
              </a:spcAft>
              <a:buClr>
                <a:srgbClr val="5B72B7"/>
              </a:buClr>
              <a:buSzPts val="1600"/>
              <a:buFont typeface="Abel"/>
              <a:buChar char="○"/>
              <a:defRPr sz="1600">
                <a:solidFill>
                  <a:srgbClr val="5B72B7"/>
                </a:solidFill>
                <a:latin typeface="Abel"/>
                <a:ea typeface="Abel"/>
                <a:cs typeface="Abel"/>
                <a:sym typeface="Abel"/>
              </a:defRPr>
            </a:lvl2pPr>
            <a:lvl3pPr marL="1371600" lvl="2" indent="-330200">
              <a:lnSpc>
                <a:spcPct val="115000"/>
              </a:lnSpc>
              <a:spcBef>
                <a:spcPts val="2100"/>
              </a:spcBef>
              <a:spcAft>
                <a:spcPts val="0"/>
              </a:spcAft>
              <a:buClr>
                <a:srgbClr val="5B72B7"/>
              </a:buClr>
              <a:buSzPts val="1600"/>
              <a:buFont typeface="Abel"/>
              <a:buChar char="■"/>
              <a:defRPr sz="1600">
                <a:solidFill>
                  <a:srgbClr val="5B72B7"/>
                </a:solidFill>
                <a:latin typeface="Abel"/>
                <a:ea typeface="Abel"/>
                <a:cs typeface="Abel"/>
                <a:sym typeface="Abel"/>
              </a:defRPr>
            </a:lvl3pPr>
            <a:lvl4pPr marL="1828800" lvl="3" indent="-330200">
              <a:lnSpc>
                <a:spcPct val="115000"/>
              </a:lnSpc>
              <a:spcBef>
                <a:spcPts val="2100"/>
              </a:spcBef>
              <a:spcAft>
                <a:spcPts val="0"/>
              </a:spcAft>
              <a:buClr>
                <a:srgbClr val="5B72B7"/>
              </a:buClr>
              <a:buSzPts val="1600"/>
              <a:buFont typeface="Abel"/>
              <a:buChar char="●"/>
              <a:defRPr sz="1600">
                <a:solidFill>
                  <a:srgbClr val="5B72B7"/>
                </a:solidFill>
                <a:latin typeface="Abel"/>
                <a:ea typeface="Abel"/>
                <a:cs typeface="Abel"/>
                <a:sym typeface="Abel"/>
              </a:defRPr>
            </a:lvl4pPr>
            <a:lvl5pPr marL="2286000" lvl="4" indent="-330200">
              <a:lnSpc>
                <a:spcPct val="115000"/>
              </a:lnSpc>
              <a:spcBef>
                <a:spcPts val="2100"/>
              </a:spcBef>
              <a:spcAft>
                <a:spcPts val="0"/>
              </a:spcAft>
              <a:buClr>
                <a:srgbClr val="5B72B7"/>
              </a:buClr>
              <a:buSzPts val="1600"/>
              <a:buFont typeface="Abel"/>
              <a:buChar char="○"/>
              <a:defRPr sz="1600">
                <a:solidFill>
                  <a:srgbClr val="5B72B7"/>
                </a:solidFill>
                <a:latin typeface="Abel"/>
                <a:ea typeface="Abel"/>
                <a:cs typeface="Abel"/>
                <a:sym typeface="Abel"/>
              </a:defRPr>
            </a:lvl5pPr>
            <a:lvl6pPr marL="2743200" lvl="5" indent="-330200">
              <a:lnSpc>
                <a:spcPct val="115000"/>
              </a:lnSpc>
              <a:spcBef>
                <a:spcPts val="2100"/>
              </a:spcBef>
              <a:spcAft>
                <a:spcPts val="0"/>
              </a:spcAft>
              <a:buClr>
                <a:srgbClr val="5B72B7"/>
              </a:buClr>
              <a:buSzPts val="1600"/>
              <a:buFont typeface="Abel"/>
              <a:buChar char="■"/>
              <a:defRPr sz="1600">
                <a:solidFill>
                  <a:srgbClr val="5B72B7"/>
                </a:solidFill>
                <a:latin typeface="Abel"/>
                <a:ea typeface="Abel"/>
                <a:cs typeface="Abel"/>
                <a:sym typeface="Abel"/>
              </a:defRPr>
            </a:lvl6pPr>
            <a:lvl7pPr marL="3200400" lvl="6" indent="-330200">
              <a:lnSpc>
                <a:spcPct val="115000"/>
              </a:lnSpc>
              <a:spcBef>
                <a:spcPts val="2100"/>
              </a:spcBef>
              <a:spcAft>
                <a:spcPts val="0"/>
              </a:spcAft>
              <a:buClr>
                <a:srgbClr val="5B72B7"/>
              </a:buClr>
              <a:buSzPts val="1600"/>
              <a:buFont typeface="Abel"/>
              <a:buChar char="●"/>
              <a:defRPr sz="1600">
                <a:solidFill>
                  <a:srgbClr val="5B72B7"/>
                </a:solidFill>
                <a:latin typeface="Abel"/>
                <a:ea typeface="Abel"/>
                <a:cs typeface="Abel"/>
                <a:sym typeface="Abel"/>
              </a:defRPr>
            </a:lvl7pPr>
            <a:lvl8pPr marL="3657600" lvl="7" indent="-330200">
              <a:lnSpc>
                <a:spcPct val="115000"/>
              </a:lnSpc>
              <a:spcBef>
                <a:spcPts val="2100"/>
              </a:spcBef>
              <a:spcAft>
                <a:spcPts val="0"/>
              </a:spcAft>
              <a:buClr>
                <a:srgbClr val="5B72B7"/>
              </a:buClr>
              <a:buSzPts val="1600"/>
              <a:buFont typeface="Abel"/>
              <a:buChar char="○"/>
              <a:defRPr sz="1600">
                <a:solidFill>
                  <a:srgbClr val="5B72B7"/>
                </a:solidFill>
                <a:latin typeface="Abel"/>
                <a:ea typeface="Abel"/>
                <a:cs typeface="Abel"/>
                <a:sym typeface="Abel"/>
              </a:defRPr>
            </a:lvl8pPr>
            <a:lvl9pPr marL="4114800" lvl="8" indent="-330200">
              <a:lnSpc>
                <a:spcPct val="115000"/>
              </a:lnSpc>
              <a:spcBef>
                <a:spcPts val="2100"/>
              </a:spcBef>
              <a:spcAft>
                <a:spcPts val="2100"/>
              </a:spcAft>
              <a:buClr>
                <a:srgbClr val="5B72B7"/>
              </a:buClr>
              <a:buSzPts val="1600"/>
              <a:buFont typeface="Abel"/>
              <a:buChar char="■"/>
              <a:defRPr sz="1600">
                <a:solidFill>
                  <a:srgbClr val="5B72B7"/>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youtu.be/icHjVR2hC8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6"/>
          <p:cNvSpPr txBox="1">
            <a:spLocks noGrp="1"/>
          </p:cNvSpPr>
          <p:nvPr>
            <p:ph type="subTitle" idx="1"/>
          </p:nvPr>
        </p:nvSpPr>
        <p:spPr>
          <a:xfrm>
            <a:off x="7093416" y="2708333"/>
            <a:ext cx="3747300" cy="770400"/>
          </a:xfrm>
          <a:prstGeom prst="rect">
            <a:avLst/>
          </a:prstGeom>
        </p:spPr>
        <p:txBody>
          <a:bodyPr spcFirstLastPara="1" wrap="square" lIns="121900" tIns="121900" rIns="121900" bIns="121900" anchor="t" anchorCtr="0">
            <a:noAutofit/>
          </a:bodyPr>
          <a:lstStyle/>
          <a:p>
            <a:pPr marL="0" lvl="0" indent="0" algn="r" rtl="0">
              <a:spcBef>
                <a:spcPts val="0"/>
              </a:spcBef>
              <a:spcAft>
                <a:spcPts val="2100"/>
              </a:spcAft>
              <a:buNone/>
            </a:pPr>
            <a:r>
              <a:rPr lang="en-US"/>
              <a:t>K-8 Math Leadership Academy 2019-2020 </a:t>
            </a:r>
            <a:endParaRPr/>
          </a:p>
        </p:txBody>
      </p:sp>
      <p:sp>
        <p:nvSpPr>
          <p:cNvPr id="131" name="Google Shape;131;p26"/>
          <p:cNvSpPr txBox="1">
            <a:spLocks noGrp="1"/>
          </p:cNvSpPr>
          <p:nvPr>
            <p:ph type="ctrTitle"/>
          </p:nvPr>
        </p:nvSpPr>
        <p:spPr>
          <a:xfrm>
            <a:off x="2016412" y="135992"/>
            <a:ext cx="9098100" cy="2736900"/>
          </a:xfrm>
          <a:prstGeom prst="rect">
            <a:avLst/>
          </a:prstGeom>
        </p:spPr>
        <p:txBody>
          <a:bodyPr spcFirstLastPara="1" wrap="square" lIns="121900" tIns="121900" rIns="121900" bIns="121900" anchor="b" anchorCtr="0">
            <a:noAutofit/>
          </a:bodyPr>
          <a:lstStyle/>
          <a:p>
            <a:pPr marL="0" lvl="0" indent="0" algn="r" rtl="0">
              <a:spcBef>
                <a:spcPts val="0"/>
              </a:spcBef>
              <a:spcAft>
                <a:spcPts val="0"/>
              </a:spcAft>
              <a:buNone/>
            </a:pPr>
            <a:r>
              <a:rPr lang="en-US" sz="4000" dirty="0"/>
              <a:t>Tasks that Promote Reasoning </a:t>
            </a:r>
            <a:endParaRPr sz="4000" dirty="0"/>
          </a:p>
          <a:p>
            <a:pPr marL="0" lvl="0" indent="0" algn="r" rtl="0">
              <a:spcBef>
                <a:spcPts val="0"/>
              </a:spcBef>
              <a:spcAft>
                <a:spcPts val="0"/>
              </a:spcAft>
              <a:buNone/>
            </a:pPr>
            <a:r>
              <a:rPr lang="en-US" sz="4000" dirty="0"/>
              <a:t>and Problem Solving </a:t>
            </a:r>
            <a:endParaRPr sz="4000" dirty="0"/>
          </a:p>
        </p:txBody>
      </p:sp>
      <p:pic>
        <p:nvPicPr>
          <p:cNvPr id="132" name="Google Shape;132;p26"/>
          <p:cNvPicPr preferRelativeResize="0"/>
          <p:nvPr/>
        </p:nvPicPr>
        <p:blipFill>
          <a:blip r:embed="rId3">
            <a:alphaModFix/>
          </a:blip>
          <a:stretch>
            <a:fillRect/>
          </a:stretch>
        </p:blipFill>
        <p:spPr>
          <a:xfrm>
            <a:off x="5448275" y="136000"/>
            <a:ext cx="3054450" cy="82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5"/>
          <p:cNvSpPr txBox="1">
            <a:spLocks noGrp="1"/>
          </p:cNvSpPr>
          <p:nvPr>
            <p:ph type="subTitle" idx="1"/>
          </p:nvPr>
        </p:nvSpPr>
        <p:spPr>
          <a:xfrm>
            <a:off x="3924348" y="1710188"/>
            <a:ext cx="4779900" cy="2074200"/>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200" dirty="0">
                <a:solidFill>
                  <a:srgbClr val="5B72B7"/>
                </a:solidFill>
              </a:rPr>
              <a:t>Involve either reproducing previously learned facts, rules, formulas, or definitions or committing facts, rules, formulas or definitions to memory. </a:t>
            </a:r>
            <a:endParaRPr sz="2200" dirty="0">
              <a:solidFill>
                <a:srgbClr val="5B72B7"/>
              </a:solidFill>
            </a:endParaRPr>
          </a:p>
          <a:p>
            <a:pPr marL="0" lvl="0" indent="0" algn="l" rtl="0">
              <a:spcBef>
                <a:spcPts val="1000"/>
              </a:spcBef>
              <a:spcAft>
                <a:spcPts val="2100"/>
              </a:spcAft>
              <a:buNone/>
            </a:pPr>
            <a:endParaRPr sz="2200" dirty="0"/>
          </a:p>
        </p:txBody>
      </p:sp>
      <p:sp>
        <p:nvSpPr>
          <p:cNvPr id="205" name="Google Shape;205;p35"/>
          <p:cNvSpPr txBox="1">
            <a:spLocks noGrp="1"/>
          </p:cNvSpPr>
          <p:nvPr>
            <p:ph type="ctrTitle"/>
          </p:nvPr>
        </p:nvSpPr>
        <p:spPr>
          <a:xfrm>
            <a:off x="1628423" y="725205"/>
            <a:ext cx="11042700" cy="770400"/>
          </a:xfrm>
          <a:prstGeom prst="rect">
            <a:avLst/>
          </a:prstGeom>
        </p:spPr>
        <p:txBody>
          <a:bodyPr spcFirstLastPara="1" wrap="square" lIns="121900" tIns="121900" rIns="121900" bIns="121900" anchor="b" anchorCtr="0">
            <a:noAutofit/>
          </a:bodyPr>
          <a:lstStyle/>
          <a:p>
            <a:pPr lvl="0"/>
            <a:r>
              <a:rPr lang="en-US" dirty="0"/>
              <a:t>Low Level Demand: </a:t>
            </a:r>
            <a:r>
              <a:rPr lang="en-US" dirty="0" smtClean="0"/>
              <a:t>Memorization</a:t>
            </a:r>
            <a:endParaRPr dirty="0">
              <a:solidFill>
                <a:srgbClr val="FFFFFF"/>
              </a:solidFill>
            </a:endParaRPr>
          </a:p>
        </p:txBody>
      </p:sp>
      <p:sp>
        <p:nvSpPr>
          <p:cNvPr id="206" name="Google Shape;206;p35"/>
          <p:cNvSpPr txBox="1"/>
          <p:nvPr/>
        </p:nvSpPr>
        <p:spPr>
          <a:xfrm>
            <a:off x="9046281" y="1651173"/>
            <a:ext cx="3000000" cy="42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smtClean="0">
                <a:solidFill>
                  <a:srgbClr val="5B72B7"/>
                </a:solidFill>
                <a:latin typeface="Abel"/>
                <a:ea typeface="Abel"/>
                <a:cs typeface="Abel"/>
                <a:sym typeface="Abel"/>
              </a:rPr>
              <a:t>Cannot </a:t>
            </a:r>
            <a:r>
              <a:rPr lang="en-US" sz="2200" dirty="0">
                <a:solidFill>
                  <a:srgbClr val="5B72B7"/>
                </a:solidFill>
                <a:latin typeface="Abel"/>
                <a:ea typeface="Abel"/>
                <a:cs typeface="Abel"/>
                <a:sym typeface="Abel"/>
              </a:rPr>
              <a:t>be solved using procedures because a procedure does not exist or because the time frame in which the task is being completed is too short to use a procedure. </a:t>
            </a:r>
            <a:endParaRPr sz="2200" dirty="0">
              <a:solidFill>
                <a:srgbClr val="5B72B7"/>
              </a:solidFill>
              <a:latin typeface="Abel"/>
              <a:ea typeface="Abel"/>
              <a:cs typeface="Abel"/>
              <a:sym typeface="Abel"/>
            </a:endParaRPr>
          </a:p>
          <a:p>
            <a:pPr marL="457200" lvl="0" indent="0" algn="l" rtl="0">
              <a:lnSpc>
                <a:spcPct val="115000"/>
              </a:lnSpc>
              <a:spcBef>
                <a:spcPts val="1000"/>
              </a:spcBef>
              <a:spcAft>
                <a:spcPts val="1000"/>
              </a:spcAft>
              <a:buNone/>
            </a:pPr>
            <a:endParaRPr sz="2200" dirty="0">
              <a:solidFill>
                <a:srgbClr val="5B72B7"/>
              </a:solidFill>
              <a:latin typeface="Times New Roman"/>
              <a:ea typeface="Times New Roman"/>
              <a:cs typeface="Times New Roman"/>
              <a:sym typeface="Times New Roman"/>
            </a:endParaRPr>
          </a:p>
        </p:txBody>
      </p:sp>
      <p:sp>
        <p:nvSpPr>
          <p:cNvPr id="207" name="Google Shape;207;p35"/>
          <p:cNvSpPr txBox="1"/>
          <p:nvPr/>
        </p:nvSpPr>
        <p:spPr>
          <a:xfrm>
            <a:off x="5226875" y="3798055"/>
            <a:ext cx="3738300" cy="222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Are not ambiguous. Such tasks involve the exact reproduction of previously seen material, and what is to be reproduced is clearly and directly stated.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200" dirty="0">
              <a:solidFill>
                <a:schemeClr val="dk1"/>
              </a:solidFill>
              <a:latin typeface="Century Gothic"/>
              <a:ea typeface="Century Gothic"/>
              <a:cs typeface="Century Gothic"/>
              <a:sym typeface="Century Gothic"/>
            </a:endParaRPr>
          </a:p>
        </p:txBody>
      </p:sp>
      <p:sp>
        <p:nvSpPr>
          <p:cNvPr id="208" name="Google Shape;208;p35"/>
          <p:cNvSpPr txBox="1"/>
          <p:nvPr/>
        </p:nvSpPr>
        <p:spPr>
          <a:xfrm>
            <a:off x="2000606" y="3775419"/>
            <a:ext cx="3000000" cy="32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Have no connection to the concepts or meaning that underlie the facts, rules, formulas, or definitions being learned or reproduced. </a:t>
            </a:r>
            <a:endParaRPr sz="2200" dirty="0">
              <a:solidFill>
                <a:srgbClr val="5B72B7"/>
              </a:solidFill>
              <a:latin typeface="Abel"/>
              <a:ea typeface="Abel"/>
              <a:cs typeface="Abel"/>
              <a:sym typeface="Abel"/>
            </a:endParaRPr>
          </a:p>
          <a:p>
            <a:pPr marL="457200" lvl="0" indent="0" algn="l" rtl="0">
              <a:lnSpc>
                <a:spcPct val="115000"/>
              </a:lnSpc>
              <a:spcBef>
                <a:spcPts val="1000"/>
              </a:spcBef>
              <a:spcAft>
                <a:spcPts val="1000"/>
              </a:spcAft>
              <a:buNone/>
            </a:pPr>
            <a:endParaRPr sz="2200" dirty="0">
              <a:solidFill>
                <a:schemeClr val="dk1"/>
              </a:solidFill>
              <a:latin typeface="Century Gothic"/>
              <a:ea typeface="Century Gothic"/>
              <a:cs typeface="Century Gothic"/>
              <a:sym typeface="Century Gothic"/>
            </a:endParaRPr>
          </a:p>
        </p:txBody>
      </p:sp>
      <p:sp>
        <p:nvSpPr>
          <p:cNvPr id="209" name="Google Shape;209;p35"/>
          <p:cNvSpPr txBox="1"/>
          <p:nvPr/>
        </p:nvSpPr>
        <p:spPr>
          <a:xfrm>
            <a:off x="68285" y="1062754"/>
            <a:ext cx="1986600" cy="29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F9E9D9"/>
                </a:solidFill>
                <a:latin typeface="Abel"/>
                <a:ea typeface="Abel"/>
                <a:cs typeface="Abel"/>
                <a:sym typeface="Abel"/>
              </a:rPr>
              <a:t>If you have cards in this category that do not match, move them and discuss where they might go in the remaining categories. </a:t>
            </a:r>
            <a:endParaRPr sz="2200" dirty="0">
              <a:solidFill>
                <a:srgbClr val="F9E9D9"/>
              </a:solidFill>
              <a:latin typeface="Abel"/>
              <a:ea typeface="Abel"/>
              <a:cs typeface="Abel"/>
              <a:sym typeface="A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subTitle" idx="1"/>
          </p:nvPr>
        </p:nvSpPr>
        <p:spPr>
          <a:xfrm>
            <a:off x="3440339" y="1690218"/>
            <a:ext cx="5065500" cy="3000000"/>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200" dirty="0">
                <a:solidFill>
                  <a:srgbClr val="5B72B7"/>
                </a:solidFill>
              </a:rPr>
              <a:t>Are algorithmic. Use of the procedure either is specifically called for or is evident from prior instruction, experience, or placement of the task</a:t>
            </a:r>
            <a:r>
              <a:rPr lang="en-US" sz="2200" dirty="0">
                <a:solidFill>
                  <a:srgbClr val="5B72B7"/>
                </a:solidFill>
                <a:latin typeface="Century Gothic"/>
                <a:ea typeface="Century Gothic"/>
                <a:cs typeface="Century Gothic"/>
                <a:sym typeface="Century Gothic"/>
              </a:rPr>
              <a:t>. </a:t>
            </a:r>
            <a:endParaRPr sz="2200" dirty="0">
              <a:solidFill>
                <a:srgbClr val="5B72B7"/>
              </a:solidFill>
              <a:latin typeface="Century Gothic"/>
              <a:ea typeface="Century Gothic"/>
              <a:cs typeface="Century Gothic"/>
              <a:sym typeface="Century Gothic"/>
            </a:endParaRPr>
          </a:p>
          <a:p>
            <a:pPr marL="0" lvl="0" indent="0" algn="l" rtl="0">
              <a:lnSpc>
                <a:spcPct val="115000"/>
              </a:lnSpc>
              <a:spcBef>
                <a:spcPts val="1000"/>
              </a:spcBef>
              <a:spcAft>
                <a:spcPts val="0"/>
              </a:spcAft>
              <a:buNone/>
            </a:pPr>
            <a:endParaRPr sz="2200" dirty="0">
              <a:solidFill>
                <a:srgbClr val="5B72B7"/>
              </a:solidFill>
            </a:endParaRPr>
          </a:p>
          <a:p>
            <a:pPr marL="0" lvl="0" indent="0" algn="l" rtl="0">
              <a:spcBef>
                <a:spcPts val="1000"/>
              </a:spcBef>
              <a:spcAft>
                <a:spcPts val="2100"/>
              </a:spcAft>
              <a:buNone/>
            </a:pPr>
            <a:endParaRPr sz="2200" dirty="0"/>
          </a:p>
        </p:txBody>
      </p:sp>
      <p:sp>
        <p:nvSpPr>
          <p:cNvPr id="216" name="Google Shape;216;p36"/>
          <p:cNvSpPr txBox="1">
            <a:spLocks noGrp="1"/>
          </p:cNvSpPr>
          <p:nvPr>
            <p:ph type="ctrTitle"/>
          </p:nvPr>
        </p:nvSpPr>
        <p:spPr>
          <a:xfrm>
            <a:off x="2707466" y="1001746"/>
            <a:ext cx="8801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dirty="0"/>
              <a:t>Low Level Demand: </a:t>
            </a:r>
            <a:r>
              <a:rPr lang="en-US" dirty="0" smtClean="0"/>
              <a:t/>
            </a:r>
            <a:br>
              <a:rPr lang="en-US" dirty="0" smtClean="0"/>
            </a:br>
            <a:r>
              <a:rPr lang="en-US" dirty="0" smtClean="0"/>
              <a:t>Procedures </a:t>
            </a:r>
            <a:r>
              <a:rPr lang="en-US" dirty="0"/>
              <a:t>without Connections </a:t>
            </a:r>
            <a:endParaRPr dirty="0"/>
          </a:p>
        </p:txBody>
      </p:sp>
      <p:sp>
        <p:nvSpPr>
          <p:cNvPr id="217" name="Google Shape;217;p36"/>
          <p:cNvSpPr txBox="1"/>
          <p:nvPr/>
        </p:nvSpPr>
        <p:spPr>
          <a:xfrm>
            <a:off x="8892325" y="1766075"/>
            <a:ext cx="3000000" cy="42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Require limited cognitive demand for successful completion. Little ambiguity exists about what needs to be done and how to do it.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200" dirty="0">
              <a:solidFill>
                <a:srgbClr val="5B72B7"/>
              </a:solidFill>
              <a:latin typeface="Abel"/>
              <a:ea typeface="Abel"/>
              <a:cs typeface="Abel"/>
              <a:sym typeface="Abel"/>
            </a:endParaRPr>
          </a:p>
          <a:p>
            <a:pPr marL="457200" lvl="0" indent="0" algn="l" rtl="0">
              <a:lnSpc>
                <a:spcPct val="115000"/>
              </a:lnSpc>
              <a:spcBef>
                <a:spcPts val="1000"/>
              </a:spcBef>
              <a:spcAft>
                <a:spcPts val="1000"/>
              </a:spcAft>
              <a:buNone/>
            </a:pPr>
            <a:endParaRPr sz="2200" dirty="0">
              <a:solidFill>
                <a:srgbClr val="5B72B7"/>
              </a:solidFill>
              <a:latin typeface="Times New Roman"/>
              <a:ea typeface="Times New Roman"/>
              <a:cs typeface="Times New Roman"/>
              <a:sym typeface="Times New Roman"/>
            </a:endParaRPr>
          </a:p>
        </p:txBody>
      </p:sp>
      <p:sp>
        <p:nvSpPr>
          <p:cNvPr id="218" name="Google Shape;218;p36"/>
          <p:cNvSpPr txBox="1"/>
          <p:nvPr/>
        </p:nvSpPr>
        <p:spPr>
          <a:xfrm>
            <a:off x="8244225" y="4922346"/>
            <a:ext cx="3738300" cy="222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Have no connection to the concepts or meaning that underlie the procedure being used.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2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200" dirty="0">
              <a:solidFill>
                <a:schemeClr val="dk1"/>
              </a:solidFill>
              <a:latin typeface="Century Gothic"/>
              <a:ea typeface="Century Gothic"/>
              <a:cs typeface="Century Gothic"/>
              <a:sym typeface="Century Gothic"/>
            </a:endParaRPr>
          </a:p>
        </p:txBody>
      </p:sp>
      <p:sp>
        <p:nvSpPr>
          <p:cNvPr id="219" name="Google Shape;219;p36"/>
          <p:cNvSpPr txBox="1"/>
          <p:nvPr/>
        </p:nvSpPr>
        <p:spPr>
          <a:xfrm>
            <a:off x="5728363" y="3789073"/>
            <a:ext cx="2310600" cy="32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Clr>
                <a:schemeClr val="dk1"/>
              </a:buClr>
              <a:buSzPts val="1100"/>
              <a:buFont typeface="Arial"/>
              <a:buNone/>
            </a:pPr>
            <a:r>
              <a:rPr lang="en-US" sz="2200" dirty="0">
                <a:solidFill>
                  <a:srgbClr val="5B72B7"/>
                </a:solidFill>
                <a:latin typeface="Abel"/>
                <a:ea typeface="Abel"/>
                <a:cs typeface="Abel"/>
                <a:sym typeface="Abel"/>
              </a:rPr>
              <a:t>Are focused on producing correct answers instead of on developing mathematical understanding</a:t>
            </a:r>
            <a:endParaRPr sz="2200" dirty="0">
              <a:solidFill>
                <a:srgbClr val="5B72B7"/>
              </a:solidFill>
              <a:latin typeface="Abel"/>
              <a:ea typeface="Abel"/>
              <a:cs typeface="Abel"/>
              <a:sym typeface="Abel"/>
            </a:endParaRPr>
          </a:p>
        </p:txBody>
      </p:sp>
      <p:sp>
        <p:nvSpPr>
          <p:cNvPr id="220" name="Google Shape;220;p36"/>
          <p:cNvSpPr txBox="1"/>
          <p:nvPr/>
        </p:nvSpPr>
        <p:spPr>
          <a:xfrm>
            <a:off x="54628" y="1062755"/>
            <a:ext cx="1986600" cy="29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F9E9D9"/>
                </a:solidFill>
                <a:latin typeface="Abel"/>
                <a:ea typeface="Abel"/>
                <a:cs typeface="Abel"/>
                <a:sym typeface="Abel"/>
              </a:rPr>
              <a:t>If you have cards in this category that do not match, move them and discuss where they might go in the remaining categories. </a:t>
            </a:r>
            <a:endParaRPr sz="2200" dirty="0">
              <a:solidFill>
                <a:srgbClr val="F9E9D9"/>
              </a:solidFill>
              <a:latin typeface="Abel"/>
              <a:ea typeface="Abel"/>
              <a:cs typeface="Abel"/>
              <a:sym typeface="Abel"/>
            </a:endParaRPr>
          </a:p>
        </p:txBody>
      </p:sp>
      <p:sp>
        <p:nvSpPr>
          <p:cNvPr id="221" name="Google Shape;221;p36"/>
          <p:cNvSpPr txBox="1"/>
          <p:nvPr/>
        </p:nvSpPr>
        <p:spPr>
          <a:xfrm>
            <a:off x="2042925" y="4042200"/>
            <a:ext cx="3561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Require no explanations or explanations that focus solely on describing the procedure that was used.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200" dirty="0">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subTitle" idx="1"/>
          </p:nvPr>
        </p:nvSpPr>
        <p:spPr>
          <a:xfrm>
            <a:off x="3001964" y="2304673"/>
            <a:ext cx="6242700" cy="1778038"/>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200" dirty="0">
                <a:solidFill>
                  <a:srgbClr val="5B72B7"/>
                </a:solidFill>
              </a:rPr>
              <a:t>Focus students’ attention on the use of procedures for the purpose of developing deeper levels of understanding of mathematical concepts and ideas. </a:t>
            </a:r>
            <a:endParaRPr sz="2200" dirty="0">
              <a:solidFill>
                <a:srgbClr val="5B72B7"/>
              </a:solidFill>
            </a:endParaRPr>
          </a:p>
          <a:p>
            <a:pPr marL="0" lvl="0" indent="0" algn="l" rtl="0">
              <a:lnSpc>
                <a:spcPct val="115000"/>
              </a:lnSpc>
              <a:spcBef>
                <a:spcPts val="1000"/>
              </a:spcBef>
              <a:spcAft>
                <a:spcPts val="0"/>
              </a:spcAft>
              <a:buNone/>
            </a:pPr>
            <a:endParaRPr sz="2200" dirty="0">
              <a:solidFill>
                <a:srgbClr val="5B72B7"/>
              </a:solidFill>
            </a:endParaRPr>
          </a:p>
          <a:p>
            <a:pPr marL="0" lvl="0" indent="0" algn="l" rtl="0">
              <a:lnSpc>
                <a:spcPct val="115000"/>
              </a:lnSpc>
              <a:spcBef>
                <a:spcPts val="1000"/>
              </a:spcBef>
              <a:spcAft>
                <a:spcPts val="0"/>
              </a:spcAft>
              <a:buNone/>
            </a:pPr>
            <a:endParaRPr sz="2200" dirty="0">
              <a:solidFill>
                <a:srgbClr val="5B72B7"/>
              </a:solidFill>
            </a:endParaRPr>
          </a:p>
          <a:p>
            <a:pPr marL="0" lvl="0" indent="0" algn="l" rtl="0">
              <a:spcBef>
                <a:spcPts val="1000"/>
              </a:spcBef>
              <a:spcAft>
                <a:spcPts val="2100"/>
              </a:spcAft>
              <a:buNone/>
            </a:pPr>
            <a:endParaRPr sz="2200" dirty="0"/>
          </a:p>
        </p:txBody>
      </p:sp>
      <p:sp>
        <p:nvSpPr>
          <p:cNvPr id="228" name="Google Shape;228;p37"/>
          <p:cNvSpPr txBox="1">
            <a:spLocks noGrp="1"/>
          </p:cNvSpPr>
          <p:nvPr>
            <p:ph type="ctrTitle"/>
          </p:nvPr>
        </p:nvSpPr>
        <p:spPr>
          <a:xfrm>
            <a:off x="2570899" y="919819"/>
            <a:ext cx="8801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dirty="0"/>
              <a:t>High Level Demand: </a:t>
            </a:r>
            <a:r>
              <a:rPr lang="en-US" dirty="0" smtClean="0"/>
              <a:t/>
            </a:r>
            <a:br>
              <a:rPr lang="en-US" dirty="0" smtClean="0"/>
            </a:br>
            <a:r>
              <a:rPr lang="en-US" dirty="0" smtClean="0"/>
              <a:t>Procedures </a:t>
            </a:r>
            <a:r>
              <a:rPr lang="en-US" dirty="0"/>
              <a:t>with Connections </a:t>
            </a:r>
            <a:endParaRPr dirty="0"/>
          </a:p>
        </p:txBody>
      </p:sp>
      <p:sp>
        <p:nvSpPr>
          <p:cNvPr id="229" name="Google Shape;229;p37"/>
          <p:cNvSpPr txBox="1"/>
          <p:nvPr/>
        </p:nvSpPr>
        <p:spPr>
          <a:xfrm>
            <a:off x="9501013" y="1471748"/>
            <a:ext cx="2440500" cy="42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dirty="0">
                <a:solidFill>
                  <a:srgbClr val="5B72B7"/>
                </a:solidFill>
                <a:latin typeface="Abel"/>
                <a:ea typeface="Abel"/>
                <a:cs typeface="Abel"/>
                <a:sym typeface="Abel"/>
              </a:rPr>
              <a:t>Suggest explicitly or implicitly pathways to follow that are broad general procedures that have close connections to underlying conceptual ideas as opposed to narrow algorithms that are opaque with respect to underlying concepts. </a:t>
            </a:r>
            <a:endParaRPr sz="20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0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000" dirty="0">
              <a:solidFill>
                <a:srgbClr val="5B72B7"/>
              </a:solidFill>
              <a:latin typeface="Abel"/>
              <a:ea typeface="Abel"/>
              <a:cs typeface="Abel"/>
              <a:sym typeface="Abel"/>
            </a:endParaRPr>
          </a:p>
          <a:p>
            <a:pPr marL="457200" lvl="0" indent="0" algn="l" rtl="0">
              <a:lnSpc>
                <a:spcPct val="115000"/>
              </a:lnSpc>
              <a:spcBef>
                <a:spcPts val="1000"/>
              </a:spcBef>
              <a:spcAft>
                <a:spcPts val="1000"/>
              </a:spcAft>
              <a:buNone/>
            </a:pPr>
            <a:endParaRPr sz="2000" dirty="0">
              <a:solidFill>
                <a:srgbClr val="5B72B7"/>
              </a:solidFill>
              <a:latin typeface="Times New Roman"/>
              <a:ea typeface="Times New Roman"/>
              <a:cs typeface="Times New Roman"/>
              <a:sym typeface="Times New Roman"/>
            </a:endParaRPr>
          </a:p>
        </p:txBody>
      </p:sp>
      <p:sp>
        <p:nvSpPr>
          <p:cNvPr id="230" name="Google Shape;230;p37"/>
          <p:cNvSpPr txBox="1"/>
          <p:nvPr/>
        </p:nvSpPr>
        <p:spPr>
          <a:xfrm>
            <a:off x="5260313" y="3329110"/>
            <a:ext cx="3996000" cy="222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dirty="0">
                <a:solidFill>
                  <a:srgbClr val="5B72B7"/>
                </a:solidFill>
                <a:latin typeface="Abel"/>
                <a:ea typeface="Abel"/>
                <a:cs typeface="Abel"/>
                <a:sym typeface="Abel"/>
              </a:rPr>
              <a:t>Require some degree of cognitive effort. Although general procedures may be followed, they cannot be followed mindlessly. Students need to engage with conceptual ideas that underlie the procedures to complete the task successfully and that develop understanding. </a:t>
            </a:r>
            <a:endParaRPr sz="20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r>
              <a:rPr lang="en-US" sz="2000" dirty="0">
                <a:solidFill>
                  <a:srgbClr val="5B72B7"/>
                </a:solidFill>
                <a:latin typeface="Abel"/>
                <a:ea typeface="Abel"/>
                <a:cs typeface="Abel"/>
                <a:sym typeface="Abel"/>
              </a:rPr>
              <a:t> </a:t>
            </a:r>
            <a:endParaRPr sz="20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000" dirty="0">
              <a:solidFill>
                <a:schemeClr val="dk1"/>
              </a:solidFill>
              <a:latin typeface="Century Gothic"/>
              <a:ea typeface="Century Gothic"/>
              <a:cs typeface="Century Gothic"/>
              <a:sym typeface="Century Gothic"/>
            </a:endParaRPr>
          </a:p>
        </p:txBody>
      </p:sp>
      <p:sp>
        <p:nvSpPr>
          <p:cNvPr id="231" name="Google Shape;231;p37"/>
          <p:cNvSpPr txBox="1"/>
          <p:nvPr/>
        </p:nvSpPr>
        <p:spPr>
          <a:xfrm>
            <a:off x="167450" y="1049100"/>
            <a:ext cx="1986600" cy="29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rgbClr val="F9E9D9"/>
                </a:solidFill>
                <a:latin typeface="Abel"/>
                <a:ea typeface="Abel"/>
                <a:cs typeface="Abel"/>
                <a:sym typeface="Abel"/>
              </a:rPr>
              <a:t>If you have cards in this category that do not match, move them and discuss why these might belong in </a:t>
            </a:r>
            <a:r>
              <a:rPr lang="en-US" sz="2000" i="1" dirty="0">
                <a:solidFill>
                  <a:srgbClr val="F9E9D9"/>
                </a:solidFill>
                <a:latin typeface="Abel"/>
                <a:ea typeface="Abel"/>
                <a:cs typeface="Abel"/>
                <a:sym typeface="Abel"/>
              </a:rPr>
              <a:t>High Level: Doing Mathematics </a:t>
            </a:r>
            <a:endParaRPr sz="2000" i="1" dirty="0">
              <a:solidFill>
                <a:srgbClr val="F9E9D9"/>
              </a:solidFill>
              <a:latin typeface="Abel"/>
              <a:ea typeface="Abel"/>
              <a:cs typeface="Abel"/>
              <a:sym typeface="Abel"/>
            </a:endParaRPr>
          </a:p>
        </p:txBody>
      </p:sp>
      <p:sp>
        <p:nvSpPr>
          <p:cNvPr id="232" name="Google Shape;232;p37"/>
          <p:cNvSpPr txBox="1"/>
          <p:nvPr/>
        </p:nvSpPr>
        <p:spPr>
          <a:xfrm>
            <a:off x="1966566" y="3489810"/>
            <a:ext cx="3240268"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dirty="0">
                <a:solidFill>
                  <a:srgbClr val="5B72B7"/>
                </a:solidFill>
                <a:latin typeface="Abel"/>
                <a:ea typeface="Abel"/>
                <a:cs typeface="Abel"/>
                <a:sym typeface="Abel"/>
              </a:rPr>
              <a:t>Usually are represented in multiple ways, such as visual diagrams, </a:t>
            </a:r>
            <a:r>
              <a:rPr lang="en-US" sz="2000" dirty="0" err="1">
                <a:solidFill>
                  <a:srgbClr val="5B72B7"/>
                </a:solidFill>
                <a:latin typeface="Abel"/>
                <a:ea typeface="Abel"/>
                <a:cs typeface="Abel"/>
                <a:sym typeface="Abel"/>
              </a:rPr>
              <a:t>manipulatives</a:t>
            </a:r>
            <a:r>
              <a:rPr lang="en-US" sz="2000" dirty="0">
                <a:solidFill>
                  <a:srgbClr val="5B72B7"/>
                </a:solidFill>
                <a:latin typeface="Abel"/>
                <a:ea typeface="Abel"/>
                <a:cs typeface="Abel"/>
                <a:sym typeface="Abel"/>
              </a:rPr>
              <a:t>, symbols, and problem situations Making connections among multiple representations helps develop meaning. </a:t>
            </a:r>
            <a:endParaRPr sz="20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0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000" dirty="0">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subTitle" idx="1"/>
          </p:nvPr>
        </p:nvSpPr>
        <p:spPr>
          <a:xfrm>
            <a:off x="4161296" y="4601018"/>
            <a:ext cx="4251218" cy="2461800"/>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200" dirty="0">
                <a:solidFill>
                  <a:srgbClr val="5B72B7"/>
                </a:solidFill>
              </a:rPr>
              <a:t>Require complex and non-algorithmic thinking - a predictable, well-rehearsed approach or pathway is not explicitly suggested by the task, task instructions, or a worked-out example. </a:t>
            </a:r>
            <a:endParaRPr sz="2200" dirty="0">
              <a:solidFill>
                <a:srgbClr val="5B72B7"/>
              </a:solidFill>
            </a:endParaRPr>
          </a:p>
          <a:p>
            <a:pPr marL="0" lvl="0" indent="0" algn="l" rtl="0">
              <a:lnSpc>
                <a:spcPct val="115000"/>
              </a:lnSpc>
              <a:spcBef>
                <a:spcPts val="1000"/>
              </a:spcBef>
              <a:spcAft>
                <a:spcPts val="0"/>
              </a:spcAft>
              <a:buNone/>
            </a:pPr>
            <a:endParaRPr sz="2200" dirty="0">
              <a:solidFill>
                <a:srgbClr val="5B72B7"/>
              </a:solidFill>
            </a:endParaRPr>
          </a:p>
          <a:p>
            <a:pPr marL="0" lvl="0" indent="0" algn="l" rtl="0">
              <a:lnSpc>
                <a:spcPct val="115000"/>
              </a:lnSpc>
              <a:spcBef>
                <a:spcPts val="1000"/>
              </a:spcBef>
              <a:spcAft>
                <a:spcPts val="0"/>
              </a:spcAft>
              <a:buNone/>
            </a:pPr>
            <a:endParaRPr sz="2200" dirty="0">
              <a:solidFill>
                <a:srgbClr val="5B72B7"/>
              </a:solidFill>
            </a:endParaRPr>
          </a:p>
          <a:p>
            <a:pPr marL="0" lvl="0" indent="0" algn="l" rtl="0">
              <a:spcBef>
                <a:spcPts val="1000"/>
              </a:spcBef>
              <a:spcAft>
                <a:spcPts val="2100"/>
              </a:spcAft>
              <a:buNone/>
            </a:pPr>
            <a:endParaRPr sz="2200" dirty="0"/>
          </a:p>
        </p:txBody>
      </p:sp>
      <p:sp>
        <p:nvSpPr>
          <p:cNvPr id="239" name="Google Shape;239;p38"/>
          <p:cNvSpPr txBox="1"/>
          <p:nvPr/>
        </p:nvSpPr>
        <p:spPr>
          <a:xfrm>
            <a:off x="9528375" y="1027125"/>
            <a:ext cx="2660400" cy="42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Require students to access relevant knowledge and experiences and make appropriate use of them in working through the task.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2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200" dirty="0">
              <a:solidFill>
                <a:srgbClr val="5B72B7"/>
              </a:solidFill>
              <a:latin typeface="Abel"/>
              <a:ea typeface="Abel"/>
              <a:cs typeface="Abel"/>
              <a:sym typeface="Abel"/>
            </a:endParaRPr>
          </a:p>
          <a:p>
            <a:pPr marL="457200" lvl="0" indent="0" algn="l" rtl="0">
              <a:lnSpc>
                <a:spcPct val="115000"/>
              </a:lnSpc>
              <a:spcBef>
                <a:spcPts val="1000"/>
              </a:spcBef>
              <a:spcAft>
                <a:spcPts val="1000"/>
              </a:spcAft>
              <a:buNone/>
            </a:pPr>
            <a:endParaRPr sz="2200" dirty="0">
              <a:solidFill>
                <a:srgbClr val="5B72B7"/>
              </a:solidFill>
              <a:latin typeface="Times New Roman"/>
              <a:ea typeface="Times New Roman"/>
              <a:cs typeface="Times New Roman"/>
              <a:sym typeface="Times New Roman"/>
            </a:endParaRPr>
          </a:p>
        </p:txBody>
      </p:sp>
      <p:sp>
        <p:nvSpPr>
          <p:cNvPr id="240" name="Google Shape;240;p38"/>
          <p:cNvSpPr txBox="1"/>
          <p:nvPr/>
        </p:nvSpPr>
        <p:spPr>
          <a:xfrm>
            <a:off x="8354125" y="4349850"/>
            <a:ext cx="3738300" cy="222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Require students to analyze the task and actively examine task constraints that may limit the possible solution strategies and solutions.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2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2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200" dirty="0">
              <a:solidFill>
                <a:schemeClr val="dk1"/>
              </a:solidFill>
              <a:latin typeface="Century Gothic"/>
              <a:ea typeface="Century Gothic"/>
              <a:cs typeface="Century Gothic"/>
              <a:sym typeface="Century Gothic"/>
            </a:endParaRPr>
          </a:p>
        </p:txBody>
      </p:sp>
      <p:sp>
        <p:nvSpPr>
          <p:cNvPr id="241" name="Google Shape;241;p38"/>
          <p:cNvSpPr txBox="1"/>
          <p:nvPr/>
        </p:nvSpPr>
        <p:spPr>
          <a:xfrm>
            <a:off x="1898284" y="3897116"/>
            <a:ext cx="1857308" cy="19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Demand self-monitoring or self-regulation of one’s own cognitive processes.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200" dirty="0">
              <a:solidFill>
                <a:srgbClr val="5B72B7"/>
              </a:solidFill>
              <a:latin typeface="Abel"/>
              <a:ea typeface="Abel"/>
              <a:cs typeface="Abel"/>
              <a:sym typeface="Abel"/>
            </a:endParaRPr>
          </a:p>
        </p:txBody>
      </p:sp>
      <p:sp>
        <p:nvSpPr>
          <p:cNvPr id="242" name="Google Shape;242;p38"/>
          <p:cNvSpPr txBox="1"/>
          <p:nvPr/>
        </p:nvSpPr>
        <p:spPr>
          <a:xfrm>
            <a:off x="0" y="1215256"/>
            <a:ext cx="2198725" cy="17068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F9E9D9"/>
                </a:solidFill>
                <a:latin typeface="Passion One"/>
                <a:ea typeface="Passion One"/>
                <a:cs typeface="Passion One"/>
                <a:sym typeface="Passion One"/>
              </a:rPr>
              <a:t>High Level Demand: Doing Mathematics </a:t>
            </a:r>
            <a:endParaRPr sz="2600" dirty="0">
              <a:solidFill>
                <a:srgbClr val="F9E9D9"/>
              </a:solidFill>
              <a:latin typeface="Passion One"/>
              <a:ea typeface="Passion One"/>
              <a:cs typeface="Passion One"/>
              <a:sym typeface="Passion One"/>
            </a:endParaRPr>
          </a:p>
        </p:txBody>
      </p:sp>
      <p:sp>
        <p:nvSpPr>
          <p:cNvPr id="243" name="Google Shape;243;p38"/>
          <p:cNvSpPr txBox="1"/>
          <p:nvPr/>
        </p:nvSpPr>
        <p:spPr>
          <a:xfrm>
            <a:off x="3918415" y="682743"/>
            <a:ext cx="5231559" cy="148833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Require students to explore and understand the nature of mathematical concepts, processes, or relationships.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0"/>
              </a:spcAft>
              <a:buNone/>
            </a:pPr>
            <a:endParaRPr sz="22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200" dirty="0">
              <a:solidFill>
                <a:schemeClr val="dk1"/>
              </a:solidFill>
              <a:latin typeface="Century Gothic"/>
              <a:ea typeface="Century Gothic"/>
              <a:cs typeface="Century Gothic"/>
              <a:sym typeface="Century Gothic"/>
            </a:endParaRPr>
          </a:p>
        </p:txBody>
      </p:sp>
      <p:sp>
        <p:nvSpPr>
          <p:cNvPr id="244" name="Google Shape;244;p38"/>
          <p:cNvSpPr txBox="1"/>
          <p:nvPr/>
        </p:nvSpPr>
        <p:spPr>
          <a:xfrm>
            <a:off x="2412831" y="2226070"/>
            <a:ext cx="7129200" cy="147431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rgbClr val="5B72B7"/>
                </a:solidFill>
                <a:latin typeface="Abel"/>
                <a:ea typeface="Abel"/>
                <a:cs typeface="Abel"/>
                <a:sym typeface="Abel"/>
              </a:rPr>
              <a:t>Require considerable cognitive effort and may involve some level of anxiety for the student because of the unpredictable nature of the solution process required. </a:t>
            </a:r>
            <a:endParaRPr sz="2200" dirty="0">
              <a:solidFill>
                <a:srgbClr val="5B72B7"/>
              </a:solidFill>
              <a:latin typeface="Abel"/>
              <a:ea typeface="Abel"/>
              <a:cs typeface="Abel"/>
              <a:sym typeface="Abel"/>
            </a:endParaRPr>
          </a:p>
          <a:p>
            <a:pPr marL="0" lvl="0" indent="0" algn="l" rtl="0">
              <a:lnSpc>
                <a:spcPct val="115000"/>
              </a:lnSpc>
              <a:spcBef>
                <a:spcPts val="1000"/>
              </a:spcBef>
              <a:spcAft>
                <a:spcPts val="1000"/>
              </a:spcAft>
              <a:buNone/>
            </a:pPr>
            <a:endParaRPr sz="2200" dirty="0">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a:spLocks noGrp="1"/>
          </p:cNvSpPr>
          <p:nvPr>
            <p:ph type="ctrTitle"/>
          </p:nvPr>
        </p:nvSpPr>
        <p:spPr>
          <a:xfrm>
            <a:off x="2180400" y="1441133"/>
            <a:ext cx="840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dirty="0"/>
              <a:t>Reflect: Candy Jar </a:t>
            </a:r>
            <a:r>
              <a:rPr lang="en-US" sz="4800" b="1" dirty="0"/>
              <a:t>and</a:t>
            </a:r>
            <a:r>
              <a:rPr lang="en-US" b="1" dirty="0"/>
              <a:t> Missing Values </a:t>
            </a:r>
            <a:endParaRPr b="1" dirty="0"/>
          </a:p>
        </p:txBody>
      </p:sp>
      <p:sp>
        <p:nvSpPr>
          <p:cNvPr id="251" name="Google Shape;251;p39"/>
          <p:cNvSpPr txBox="1">
            <a:spLocks noGrp="1"/>
          </p:cNvSpPr>
          <p:nvPr>
            <p:ph type="subTitle" idx="1"/>
          </p:nvPr>
        </p:nvSpPr>
        <p:spPr>
          <a:xfrm flipH="1">
            <a:off x="2980500" y="2559327"/>
            <a:ext cx="6802500" cy="2208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t>Looking at the Task Analysis categories and characteristics, check your thinking on the back of the statement cards.</a:t>
            </a:r>
            <a:endParaRPr sz="2400"/>
          </a:p>
          <a:p>
            <a:pPr marL="0" lvl="0" indent="0" algn="ctr" rtl="0">
              <a:spcBef>
                <a:spcPts val="2100"/>
              </a:spcBef>
              <a:spcAft>
                <a:spcPts val="2100"/>
              </a:spcAft>
              <a:buNone/>
            </a:pPr>
            <a:r>
              <a:rPr lang="en-US" sz="2400"/>
              <a:t>Discuss: What category would you place each task?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a:spLocks noGrp="1"/>
          </p:cNvSpPr>
          <p:nvPr>
            <p:ph type="subTitle" idx="1"/>
          </p:nvPr>
        </p:nvSpPr>
        <p:spPr>
          <a:xfrm>
            <a:off x="4220302" y="1807750"/>
            <a:ext cx="5959200" cy="7704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US" sz="2400" dirty="0"/>
              <a:t>Examine and Solve the tasks</a:t>
            </a:r>
            <a:endParaRPr sz="2400" dirty="0"/>
          </a:p>
          <a:p>
            <a:pPr marL="0" lvl="0" indent="0" algn="r" rtl="0">
              <a:spcBef>
                <a:spcPts val="2100"/>
              </a:spcBef>
              <a:spcAft>
                <a:spcPts val="0"/>
              </a:spcAft>
              <a:buNone/>
            </a:pPr>
            <a:r>
              <a:rPr lang="en-US" sz="2400" dirty="0"/>
              <a:t> </a:t>
            </a:r>
            <a:endParaRPr sz="2400" dirty="0"/>
          </a:p>
          <a:p>
            <a:pPr marL="0" lvl="0" indent="0" algn="r" rtl="0">
              <a:spcBef>
                <a:spcPts val="2100"/>
              </a:spcBef>
              <a:spcAft>
                <a:spcPts val="2100"/>
              </a:spcAft>
              <a:buNone/>
            </a:pPr>
            <a:r>
              <a:rPr lang="en-US" sz="2400" b="1" dirty="0"/>
              <a:t>Reflect</a:t>
            </a:r>
            <a:r>
              <a:rPr lang="en-US" sz="2400" dirty="0"/>
              <a:t>: How do you engage with the mathematics of each task? </a:t>
            </a:r>
            <a:endParaRPr sz="2400" dirty="0"/>
          </a:p>
        </p:txBody>
      </p:sp>
      <p:sp>
        <p:nvSpPr>
          <p:cNvPr id="258" name="Google Shape;258;p40"/>
          <p:cNvSpPr txBox="1">
            <a:spLocks noGrp="1"/>
          </p:cNvSpPr>
          <p:nvPr>
            <p:ph type="ctrTitle"/>
          </p:nvPr>
        </p:nvSpPr>
        <p:spPr>
          <a:xfrm>
            <a:off x="5029108" y="704033"/>
            <a:ext cx="5150400" cy="770400"/>
          </a:xfrm>
          <a:prstGeom prst="rect">
            <a:avLst/>
          </a:prstGeom>
        </p:spPr>
        <p:txBody>
          <a:bodyPr spcFirstLastPara="1" wrap="square" lIns="121900" tIns="121900" rIns="121900" bIns="121900" anchor="b" anchorCtr="0">
            <a:noAutofit/>
          </a:bodyPr>
          <a:lstStyle/>
          <a:p>
            <a:pPr marL="0" lvl="0" indent="0" algn="r" rtl="0">
              <a:spcBef>
                <a:spcPts val="0"/>
              </a:spcBef>
              <a:spcAft>
                <a:spcPts val="0"/>
              </a:spcAft>
              <a:buNone/>
            </a:pPr>
            <a:r>
              <a:rPr lang="en-US" b="1" dirty="0"/>
              <a:t>Task Cards </a:t>
            </a:r>
            <a:endParaRPr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5468550" y="1296875"/>
            <a:ext cx="5236200" cy="2132100"/>
          </a:xfrm>
          <a:prstGeom prst="rect">
            <a:avLst/>
          </a:prstGeom>
        </p:spPr>
        <p:txBody>
          <a:bodyPr spcFirstLastPara="1" wrap="square" lIns="121900" tIns="121900" rIns="121900" bIns="121900" anchor="b" anchorCtr="0">
            <a:noAutofit/>
          </a:bodyPr>
          <a:lstStyle/>
          <a:p>
            <a:pPr marL="457200" lvl="0" indent="-457200" algn="l" rtl="0">
              <a:spcBef>
                <a:spcPts val="0"/>
              </a:spcBef>
              <a:spcAft>
                <a:spcPts val="0"/>
              </a:spcAft>
              <a:buSzPts val="3600"/>
              <a:buChar char="●"/>
            </a:pPr>
            <a:r>
              <a:rPr lang="en-US" sz="3600">
                <a:latin typeface="Abel"/>
                <a:ea typeface="Abel"/>
                <a:cs typeface="Abel"/>
                <a:sym typeface="Abel"/>
              </a:rPr>
              <a:t>Determine which category  each task best aligns with</a:t>
            </a:r>
            <a:r>
              <a:rPr lang="en-US" sz="3600"/>
              <a:t> </a:t>
            </a:r>
            <a:endParaRPr sz="3600"/>
          </a:p>
        </p:txBody>
      </p:sp>
      <p:sp>
        <p:nvSpPr>
          <p:cNvPr id="265" name="Google Shape;265;p41"/>
          <p:cNvSpPr txBox="1">
            <a:spLocks noGrp="1"/>
          </p:cNvSpPr>
          <p:nvPr>
            <p:ph type="title" idx="3"/>
          </p:nvPr>
        </p:nvSpPr>
        <p:spPr>
          <a:xfrm>
            <a:off x="237158" y="680783"/>
            <a:ext cx="4353600" cy="12861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dirty="0">
                <a:solidFill>
                  <a:srgbClr val="2F5496"/>
                </a:solidFill>
              </a:rPr>
              <a:t>Task </a:t>
            </a:r>
            <a:endParaRPr b="1" dirty="0">
              <a:solidFill>
                <a:srgbClr val="2F5496"/>
              </a:solidFill>
            </a:endParaRPr>
          </a:p>
          <a:p>
            <a:pPr marL="0" lvl="0" indent="0" algn="ctr" rtl="0">
              <a:spcBef>
                <a:spcPts val="0"/>
              </a:spcBef>
              <a:spcAft>
                <a:spcPts val="0"/>
              </a:spcAft>
              <a:buNone/>
            </a:pPr>
            <a:r>
              <a:rPr lang="en-US" b="1" dirty="0">
                <a:solidFill>
                  <a:srgbClr val="2F5496"/>
                </a:solidFill>
              </a:rPr>
              <a:t>Alignment </a:t>
            </a:r>
            <a:endParaRPr b="1" dirty="0">
              <a:solidFill>
                <a:srgbClr val="2F5496"/>
              </a:solidFill>
            </a:endParaRPr>
          </a:p>
        </p:txBody>
      </p:sp>
      <p:sp>
        <p:nvSpPr>
          <p:cNvPr id="266" name="Google Shape;266;p41"/>
          <p:cNvSpPr txBox="1">
            <a:spLocks noGrp="1"/>
          </p:cNvSpPr>
          <p:nvPr>
            <p:ph type="title" idx="7"/>
          </p:nvPr>
        </p:nvSpPr>
        <p:spPr>
          <a:xfrm>
            <a:off x="5468550" y="3604850"/>
            <a:ext cx="5236200" cy="2022300"/>
          </a:xfrm>
          <a:prstGeom prst="rect">
            <a:avLst/>
          </a:prstGeom>
        </p:spPr>
        <p:txBody>
          <a:bodyPr spcFirstLastPara="1" wrap="square" lIns="121900" tIns="121900" rIns="121900" bIns="121900" anchor="b" anchorCtr="0">
            <a:noAutofit/>
          </a:bodyPr>
          <a:lstStyle/>
          <a:p>
            <a:pPr marL="457200" lvl="0" indent="-457200" algn="l" rtl="0">
              <a:spcBef>
                <a:spcPts val="0"/>
              </a:spcBef>
              <a:spcAft>
                <a:spcPts val="0"/>
              </a:spcAft>
              <a:buSzPts val="3600"/>
              <a:buFont typeface="Abel"/>
              <a:buChar char="●"/>
            </a:pPr>
            <a:r>
              <a:rPr lang="en-US" sz="3600">
                <a:latin typeface="Abel"/>
                <a:ea typeface="Abel"/>
                <a:cs typeface="Abel"/>
                <a:sym typeface="Abel"/>
              </a:rPr>
              <a:t>Use the task analysis guide to support your thinking </a:t>
            </a:r>
            <a:endParaRPr sz="3600">
              <a:latin typeface="Abel"/>
              <a:ea typeface="Abel"/>
              <a:cs typeface="Abel"/>
              <a:sym typeface="Abe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subTitle" idx="1"/>
          </p:nvPr>
        </p:nvSpPr>
        <p:spPr>
          <a:xfrm>
            <a:off x="1939248" y="2973355"/>
            <a:ext cx="7737690" cy="770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600" dirty="0"/>
              <a:t>Check your thinking and </a:t>
            </a:r>
            <a:r>
              <a:rPr lang="en-US" sz="3600" dirty="0" smtClean="0"/>
              <a:t>reasoning  </a:t>
            </a:r>
            <a:endParaRPr sz="3600" dirty="0"/>
          </a:p>
          <a:p>
            <a:pPr marL="0" lvl="0" indent="0" algn="ctr" rtl="0">
              <a:spcBef>
                <a:spcPts val="2100"/>
              </a:spcBef>
              <a:spcAft>
                <a:spcPts val="2100"/>
              </a:spcAft>
              <a:buNone/>
            </a:pPr>
            <a:r>
              <a:rPr lang="en-US" sz="3000" dirty="0"/>
              <a:t>Discuss:  How are you thinking differently about tasks? </a:t>
            </a:r>
            <a:endParaRPr sz="3000" dirty="0"/>
          </a:p>
        </p:txBody>
      </p:sp>
      <p:sp>
        <p:nvSpPr>
          <p:cNvPr id="273" name="Google Shape;273;p42"/>
          <p:cNvSpPr txBox="1">
            <a:spLocks noGrp="1"/>
          </p:cNvSpPr>
          <p:nvPr>
            <p:ph type="ctrTitle"/>
          </p:nvPr>
        </p:nvSpPr>
        <p:spPr>
          <a:xfrm>
            <a:off x="574633" y="1546583"/>
            <a:ext cx="1104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4800" b="1" dirty="0"/>
              <a:t>Task Card and Analysis Guide Alignment </a:t>
            </a:r>
            <a:endParaRPr sz="48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ctrTitle"/>
          </p:nvPr>
        </p:nvSpPr>
        <p:spPr>
          <a:xfrm>
            <a:off x="574658" y="739233"/>
            <a:ext cx="1104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dirty="0"/>
              <a:t>Elevating a Tasks Cognitive Level </a:t>
            </a:r>
            <a:endParaRPr b="1" dirty="0"/>
          </a:p>
        </p:txBody>
      </p:sp>
      <p:sp>
        <p:nvSpPr>
          <p:cNvPr id="280" name="Google Shape;280;p43"/>
          <p:cNvSpPr txBox="1">
            <a:spLocks noGrp="1"/>
          </p:cNvSpPr>
          <p:nvPr>
            <p:ph type="subTitle" idx="1"/>
          </p:nvPr>
        </p:nvSpPr>
        <p:spPr>
          <a:xfrm>
            <a:off x="1201787" y="1556619"/>
            <a:ext cx="9737212" cy="1558326"/>
          </a:xfrm>
          <a:prstGeom prst="rect">
            <a:avLst/>
          </a:prstGeom>
        </p:spPr>
        <p:txBody>
          <a:bodyPr spcFirstLastPara="1" wrap="square" lIns="121900" tIns="121900" rIns="121900" bIns="121900" anchor="b" anchorCtr="0">
            <a:noAutofit/>
          </a:bodyPr>
          <a:lstStyle/>
          <a:p>
            <a:pPr marL="0" lvl="0" indent="0" algn="ctr" rtl="0">
              <a:spcBef>
                <a:spcPts val="0"/>
              </a:spcBef>
              <a:spcAft>
                <a:spcPts val="2100"/>
              </a:spcAft>
              <a:buNone/>
            </a:pPr>
            <a:r>
              <a:rPr lang="en-US" sz="3000" dirty="0"/>
              <a:t>Choose two </a:t>
            </a:r>
            <a:r>
              <a:rPr lang="en-US" sz="3000" i="1" dirty="0"/>
              <a:t>Low Level  </a:t>
            </a:r>
            <a:r>
              <a:rPr lang="en-US" sz="3000" dirty="0"/>
              <a:t>tasks and determine how you could change the task to create a </a:t>
            </a:r>
            <a:r>
              <a:rPr lang="en-US" sz="3000" i="1" dirty="0"/>
              <a:t>High Level </a:t>
            </a:r>
            <a:r>
              <a:rPr lang="en-US" sz="3000" dirty="0"/>
              <a:t> task</a:t>
            </a:r>
            <a:endParaRPr sz="3000" dirty="0"/>
          </a:p>
        </p:txBody>
      </p:sp>
      <p:sp>
        <p:nvSpPr>
          <p:cNvPr id="281" name="Google Shape;281;p43"/>
          <p:cNvSpPr txBox="1"/>
          <p:nvPr/>
        </p:nvSpPr>
        <p:spPr>
          <a:xfrm>
            <a:off x="5011600" y="3429000"/>
            <a:ext cx="47259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9E9D9"/>
              </a:buClr>
              <a:buSzPts val="2400"/>
              <a:buFont typeface="Passion One"/>
              <a:buChar char="●"/>
            </a:pPr>
            <a:r>
              <a:rPr lang="en-US" sz="2400" dirty="0">
                <a:solidFill>
                  <a:srgbClr val="F9E9D9"/>
                </a:solidFill>
                <a:latin typeface="Abel"/>
                <a:ea typeface="Abel"/>
                <a:cs typeface="Abel"/>
                <a:sym typeface="Abel"/>
              </a:rPr>
              <a:t>Be sure to use different strategies and instructional decisions when altering each task </a:t>
            </a:r>
            <a:endParaRPr sz="2400" dirty="0">
              <a:solidFill>
                <a:srgbClr val="F9E9D9"/>
              </a:solidFill>
              <a:latin typeface="Abel"/>
              <a:ea typeface="Abel"/>
              <a:cs typeface="Abel"/>
              <a:sym typeface="Abel"/>
            </a:endParaRPr>
          </a:p>
          <a:p>
            <a:pPr marL="457200" lvl="0" indent="0" algn="l" rtl="0">
              <a:spcBef>
                <a:spcPts val="0"/>
              </a:spcBef>
              <a:spcAft>
                <a:spcPts val="0"/>
              </a:spcAft>
              <a:buNone/>
            </a:pPr>
            <a:endParaRPr sz="2400" dirty="0">
              <a:solidFill>
                <a:srgbClr val="F9E9D9"/>
              </a:solidFill>
              <a:latin typeface="Abel"/>
              <a:ea typeface="Abel"/>
              <a:cs typeface="Abel"/>
              <a:sym typeface="Abel"/>
            </a:endParaRPr>
          </a:p>
          <a:p>
            <a:pPr marL="457200" lvl="0" indent="-381000" algn="l" rtl="0">
              <a:spcBef>
                <a:spcPts val="0"/>
              </a:spcBef>
              <a:spcAft>
                <a:spcPts val="0"/>
              </a:spcAft>
              <a:buClr>
                <a:srgbClr val="F9E9D9"/>
              </a:buClr>
              <a:buSzPts val="2400"/>
              <a:buFont typeface="Abel"/>
              <a:buChar char="●"/>
            </a:pPr>
            <a:r>
              <a:rPr lang="en-US" sz="2400" dirty="0">
                <a:solidFill>
                  <a:srgbClr val="F9E9D9"/>
                </a:solidFill>
                <a:latin typeface="Abel"/>
                <a:ea typeface="Abel"/>
                <a:cs typeface="Abel"/>
                <a:sym typeface="Abel"/>
              </a:rPr>
              <a:t>Record your ideas on the </a:t>
            </a:r>
            <a:r>
              <a:rPr lang="en-US" sz="2400" i="1" dirty="0">
                <a:solidFill>
                  <a:srgbClr val="F9E9D9"/>
                </a:solidFill>
                <a:latin typeface="Abel"/>
                <a:ea typeface="Abel"/>
                <a:cs typeface="Abel"/>
                <a:sym typeface="Abel"/>
              </a:rPr>
              <a:t>Rethinking </a:t>
            </a:r>
            <a:r>
              <a:rPr lang="en-US" sz="2400" i="1" dirty="0" smtClean="0">
                <a:solidFill>
                  <a:srgbClr val="F9E9D9"/>
                </a:solidFill>
                <a:latin typeface="Abel"/>
                <a:ea typeface="Abel"/>
                <a:cs typeface="Abel"/>
                <a:sym typeface="Abel"/>
              </a:rPr>
              <a:t>Tasks </a:t>
            </a:r>
            <a:r>
              <a:rPr lang="en-US" sz="2400" dirty="0" smtClean="0">
                <a:solidFill>
                  <a:srgbClr val="F9E9D9"/>
                </a:solidFill>
                <a:latin typeface="Abel"/>
                <a:ea typeface="Abel"/>
                <a:cs typeface="Abel"/>
                <a:sym typeface="Abel"/>
              </a:rPr>
              <a:t> </a:t>
            </a:r>
            <a:r>
              <a:rPr lang="en-US" sz="2400" dirty="0">
                <a:solidFill>
                  <a:srgbClr val="F9E9D9"/>
                </a:solidFill>
                <a:latin typeface="Abel"/>
                <a:ea typeface="Abel"/>
                <a:cs typeface="Abel"/>
                <a:sym typeface="Abel"/>
              </a:rPr>
              <a:t>graphic organizer</a:t>
            </a:r>
            <a:endParaRPr sz="2400" dirty="0">
              <a:solidFill>
                <a:srgbClr val="F9E9D9"/>
              </a:solidFill>
              <a:latin typeface="Abel"/>
              <a:ea typeface="Abel"/>
              <a:cs typeface="Abel"/>
              <a:sym typeface="Abe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4"/>
          <p:cNvSpPr txBox="1">
            <a:spLocks noGrp="1"/>
          </p:cNvSpPr>
          <p:nvPr>
            <p:ph type="subTitle" idx="1"/>
          </p:nvPr>
        </p:nvSpPr>
        <p:spPr>
          <a:xfrm>
            <a:off x="2615700" y="1597525"/>
            <a:ext cx="6923700" cy="2070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3600" dirty="0"/>
              <a:t>Reflect on today’s learning</a:t>
            </a:r>
            <a:endParaRPr sz="3600" dirty="0"/>
          </a:p>
          <a:p>
            <a:pPr marL="457200" lvl="0" indent="0" algn="l" rtl="0">
              <a:spcBef>
                <a:spcPts val="2100"/>
              </a:spcBef>
              <a:spcAft>
                <a:spcPts val="0"/>
              </a:spcAft>
              <a:buNone/>
            </a:pPr>
            <a:endParaRPr sz="2400" dirty="0"/>
          </a:p>
        </p:txBody>
      </p:sp>
      <p:sp>
        <p:nvSpPr>
          <p:cNvPr id="288" name="Google Shape;288;p44"/>
          <p:cNvSpPr txBox="1">
            <a:spLocks noGrp="1"/>
          </p:cNvSpPr>
          <p:nvPr>
            <p:ph type="ctrTitle"/>
          </p:nvPr>
        </p:nvSpPr>
        <p:spPr>
          <a:xfrm>
            <a:off x="574658" y="827133"/>
            <a:ext cx="1104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dirty="0"/>
              <a:t>Quote Carousel </a:t>
            </a:r>
            <a:endParaRPr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subTitle" idx="1"/>
          </p:nvPr>
        </p:nvSpPr>
        <p:spPr>
          <a:xfrm>
            <a:off x="1809750" y="2042400"/>
            <a:ext cx="8801100" cy="815100"/>
          </a:xfrm>
          <a:prstGeom prst="rect">
            <a:avLst/>
          </a:prstGeom>
        </p:spPr>
        <p:txBody>
          <a:bodyPr spcFirstLastPara="1" wrap="square" lIns="121900" tIns="121900" rIns="121900" bIns="121900" anchor="b" anchorCtr="0">
            <a:noAutofit/>
          </a:bodyPr>
          <a:lstStyle/>
          <a:p>
            <a:pPr marL="0" lvl="0" indent="0" algn="l" rtl="0">
              <a:spcBef>
                <a:spcPts val="0"/>
              </a:spcBef>
              <a:spcAft>
                <a:spcPts val="2100"/>
              </a:spcAft>
              <a:buNone/>
            </a:pPr>
            <a:r>
              <a:rPr lang="en-US" sz="2800"/>
              <a:t>Today, don’t forget to TWEET and post your thoughts about the session and your excitement for mathematics!</a:t>
            </a:r>
            <a:endParaRPr sz="2800"/>
          </a:p>
        </p:txBody>
      </p:sp>
      <p:sp>
        <p:nvSpPr>
          <p:cNvPr id="139" name="Google Shape;139;p27"/>
          <p:cNvSpPr txBox="1"/>
          <p:nvPr/>
        </p:nvSpPr>
        <p:spPr>
          <a:xfrm>
            <a:off x="2298700" y="2991650"/>
            <a:ext cx="7632600" cy="10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9E9D9"/>
                </a:solidFill>
                <a:latin typeface="Abel"/>
                <a:ea typeface="Abel"/>
                <a:cs typeface="Abel"/>
                <a:sym typeface="Abel"/>
              </a:rPr>
              <a:t>Twitter:  @Connect2TLC  #TLCpd #MathLeader</a:t>
            </a:r>
            <a:endParaRPr sz="3000">
              <a:solidFill>
                <a:srgbClr val="F9E9D9"/>
              </a:solidFill>
              <a:latin typeface="Abel"/>
              <a:ea typeface="Abel"/>
              <a:cs typeface="Abel"/>
              <a:sym typeface="Abel"/>
            </a:endParaRPr>
          </a:p>
          <a:p>
            <a:pPr marL="0" lvl="0" indent="0" algn="l" rtl="0">
              <a:spcBef>
                <a:spcPts val="0"/>
              </a:spcBef>
              <a:spcAft>
                <a:spcPts val="0"/>
              </a:spcAft>
              <a:buNone/>
            </a:pPr>
            <a:endParaRPr sz="3000">
              <a:solidFill>
                <a:srgbClr val="F9E9D9"/>
              </a:solidFill>
              <a:latin typeface="Abel"/>
              <a:ea typeface="Abel"/>
              <a:cs typeface="Abel"/>
              <a:sym typeface="Abel"/>
            </a:endParaRPr>
          </a:p>
          <a:p>
            <a:pPr marL="0" lvl="0" indent="0" algn="l" rtl="0">
              <a:spcBef>
                <a:spcPts val="0"/>
              </a:spcBef>
              <a:spcAft>
                <a:spcPts val="0"/>
              </a:spcAft>
              <a:buNone/>
            </a:pPr>
            <a:r>
              <a:rPr lang="en-US" sz="3000">
                <a:solidFill>
                  <a:srgbClr val="F9E9D9"/>
                </a:solidFill>
                <a:latin typeface="Abel"/>
                <a:ea typeface="Abel"/>
                <a:cs typeface="Abel"/>
                <a:sym typeface="Abel"/>
              </a:rPr>
              <a:t>Facebook:  facebook.com/tlcpage</a:t>
            </a:r>
            <a:endParaRPr sz="3000">
              <a:solidFill>
                <a:srgbClr val="F9E9D9"/>
              </a:solidFill>
              <a:latin typeface="Abel"/>
              <a:ea typeface="Abel"/>
              <a:cs typeface="Abel"/>
              <a:sym typeface="Abel"/>
            </a:endParaRPr>
          </a:p>
        </p:txBody>
      </p:sp>
      <p:pic>
        <p:nvPicPr>
          <p:cNvPr id="140" name="Google Shape;140;p27"/>
          <p:cNvPicPr preferRelativeResize="0"/>
          <p:nvPr/>
        </p:nvPicPr>
        <p:blipFill>
          <a:blip r:embed="rId3">
            <a:alphaModFix/>
          </a:blip>
          <a:stretch>
            <a:fillRect/>
          </a:stretch>
        </p:blipFill>
        <p:spPr>
          <a:xfrm>
            <a:off x="177800" y="5988850"/>
            <a:ext cx="2771775" cy="752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5"/>
          <p:cNvPicPr preferRelativeResize="0"/>
          <p:nvPr/>
        </p:nvPicPr>
        <p:blipFill>
          <a:blip r:embed="rId3">
            <a:alphaModFix/>
          </a:blip>
          <a:stretch>
            <a:fillRect/>
          </a:stretch>
        </p:blipFill>
        <p:spPr>
          <a:xfrm>
            <a:off x="1252600" y="855775"/>
            <a:ext cx="10364726" cy="5762024"/>
          </a:xfrm>
          <a:prstGeom prst="rect">
            <a:avLst/>
          </a:prstGeom>
          <a:noFill/>
          <a:ln>
            <a:noFill/>
          </a:ln>
        </p:spPr>
      </p:pic>
      <p:sp>
        <p:nvSpPr>
          <p:cNvPr id="295" name="Google Shape;295;p45"/>
          <p:cNvSpPr txBox="1">
            <a:spLocks noGrp="1"/>
          </p:cNvSpPr>
          <p:nvPr>
            <p:ph type="ctrTitle"/>
          </p:nvPr>
        </p:nvSpPr>
        <p:spPr>
          <a:xfrm>
            <a:off x="398808" y="0"/>
            <a:ext cx="1104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a:t>What does this mean for instruction?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subTitle" idx="1"/>
          </p:nvPr>
        </p:nvSpPr>
        <p:spPr>
          <a:xfrm flipH="1">
            <a:off x="1820700" y="2768625"/>
            <a:ext cx="8550600" cy="18273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3600" dirty="0"/>
              <a:t>Former NCTM President Diane Briars</a:t>
            </a:r>
            <a:r>
              <a:rPr lang="en-US" sz="4800" dirty="0">
                <a:latin typeface="Passion One"/>
                <a:ea typeface="Passion One"/>
                <a:cs typeface="Passion One"/>
                <a:sym typeface="Passion One"/>
              </a:rPr>
              <a:t> </a:t>
            </a:r>
            <a:endParaRPr sz="4800" dirty="0">
              <a:latin typeface="Passion One"/>
              <a:ea typeface="Passion One"/>
              <a:cs typeface="Passion One"/>
              <a:sym typeface="Passion One"/>
            </a:endParaRPr>
          </a:p>
        </p:txBody>
      </p:sp>
      <p:sp>
        <p:nvSpPr>
          <p:cNvPr id="302" name="Google Shape;302;p46"/>
          <p:cNvSpPr txBox="1">
            <a:spLocks noGrp="1"/>
          </p:cNvSpPr>
          <p:nvPr>
            <p:ph type="ctrTitle"/>
          </p:nvPr>
        </p:nvSpPr>
        <p:spPr>
          <a:xfrm>
            <a:off x="2202400" y="1823358"/>
            <a:ext cx="840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4800" u="sng" dirty="0">
                <a:solidFill>
                  <a:schemeClr val="bg1"/>
                </a:solidFill>
                <a:hlinkClick r:id="rId3"/>
              </a:rPr>
              <a:t>Tasks that Promote Reasoning and Problem Solving</a:t>
            </a:r>
            <a:endParaRPr sz="4800" dirty="0">
              <a:solidFill>
                <a:schemeClr val="bg1"/>
              </a:solidFill>
            </a:endParaRPr>
          </a:p>
        </p:txBody>
      </p:sp>
      <p:sp>
        <p:nvSpPr>
          <p:cNvPr id="303" name="Google Shape;303;p46"/>
          <p:cNvSpPr txBox="1">
            <a:spLocks noGrp="1"/>
          </p:cNvSpPr>
          <p:nvPr>
            <p:ph type="subTitle" idx="1"/>
          </p:nvPr>
        </p:nvSpPr>
        <p:spPr>
          <a:xfrm flipH="1">
            <a:off x="6924025" y="5563075"/>
            <a:ext cx="4835700" cy="18273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200" dirty="0">
                <a:solidFill>
                  <a:srgbClr val="2F5496"/>
                </a:solidFill>
              </a:rPr>
              <a:t>To what extent do kids have an opportunity to every single day engage in rich mathematics? </a:t>
            </a:r>
            <a:endParaRPr sz="2200" dirty="0">
              <a:solidFill>
                <a:srgbClr val="2F5496"/>
              </a:solidFill>
              <a:latin typeface="Passion One"/>
              <a:ea typeface="Passion One"/>
              <a:cs typeface="Passion One"/>
              <a:sym typeface="Passion On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7"/>
          <p:cNvSpPr txBox="1">
            <a:spLocks noGrp="1"/>
          </p:cNvSpPr>
          <p:nvPr>
            <p:ph type="ctrTitle"/>
          </p:nvPr>
        </p:nvSpPr>
        <p:spPr>
          <a:xfrm>
            <a:off x="574633" y="1090000"/>
            <a:ext cx="1104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5000"/>
              <a:t>EXIT TICKET</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8"/>
          <p:cNvSpPr txBox="1">
            <a:spLocks noGrp="1"/>
          </p:cNvSpPr>
          <p:nvPr>
            <p:ph type="ctrTitle" idx="4294967295"/>
          </p:nvPr>
        </p:nvSpPr>
        <p:spPr>
          <a:xfrm>
            <a:off x="4851723" y="120325"/>
            <a:ext cx="6286200" cy="770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Goals to Focus the Learning</a:t>
            </a:r>
            <a:endParaRPr/>
          </a:p>
        </p:txBody>
      </p:sp>
      <p:sp>
        <p:nvSpPr>
          <p:cNvPr id="147" name="Google Shape;147;p28"/>
          <p:cNvSpPr txBox="1">
            <a:spLocks noGrp="1"/>
          </p:cNvSpPr>
          <p:nvPr>
            <p:ph type="ctrTitle"/>
          </p:nvPr>
        </p:nvSpPr>
        <p:spPr>
          <a:xfrm>
            <a:off x="574658" y="277133"/>
            <a:ext cx="1104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a:t>Goals to Focus the Learning</a:t>
            </a:r>
            <a:endParaRPr/>
          </a:p>
        </p:txBody>
      </p:sp>
      <p:sp>
        <p:nvSpPr>
          <p:cNvPr id="148" name="Google Shape;148;p28"/>
          <p:cNvSpPr txBox="1"/>
          <p:nvPr/>
        </p:nvSpPr>
        <p:spPr>
          <a:xfrm>
            <a:off x="1357210" y="1013616"/>
            <a:ext cx="10166700" cy="3352800"/>
          </a:xfrm>
          <a:prstGeom prst="rect">
            <a:avLst/>
          </a:prstGeom>
          <a:noFill/>
          <a:ln>
            <a:noFill/>
          </a:ln>
        </p:spPr>
        <p:txBody>
          <a:bodyPr spcFirstLastPara="1" wrap="square" lIns="91425" tIns="91425" rIns="91425" bIns="91425" anchor="t" anchorCtr="0">
            <a:noAutofit/>
          </a:bodyPr>
          <a:lstStyle/>
          <a:p>
            <a:pPr marL="182880" lvl="0" indent="-252730" algn="l" rtl="0">
              <a:lnSpc>
                <a:spcPct val="90000"/>
              </a:lnSpc>
              <a:spcBef>
                <a:spcPts val="1200"/>
              </a:spcBef>
              <a:spcAft>
                <a:spcPts val="0"/>
              </a:spcAft>
              <a:buClr>
                <a:srgbClr val="F9E9D9"/>
              </a:buClr>
              <a:buSzPts val="2800"/>
              <a:buFont typeface="Abel"/>
              <a:buChar char="●"/>
            </a:pPr>
            <a:r>
              <a:rPr lang="en-US" sz="2800" dirty="0">
                <a:solidFill>
                  <a:srgbClr val="F9E9D9"/>
                </a:solidFill>
                <a:latin typeface="Abel"/>
                <a:ea typeface="Abel"/>
                <a:cs typeface="Abel"/>
                <a:sym typeface="Abel"/>
              </a:rPr>
              <a:t>Understand the important role of tasks that promote reasoning and problem solving in mathematics instruction</a:t>
            </a:r>
            <a:endParaRPr sz="2800" dirty="0">
              <a:solidFill>
                <a:srgbClr val="F9E9D9"/>
              </a:solidFill>
              <a:latin typeface="Abel"/>
              <a:ea typeface="Abel"/>
              <a:cs typeface="Abel"/>
              <a:sym typeface="Abel"/>
            </a:endParaRPr>
          </a:p>
          <a:p>
            <a:pPr marL="182880" lvl="0" indent="0" algn="l" rtl="0">
              <a:lnSpc>
                <a:spcPct val="90000"/>
              </a:lnSpc>
              <a:spcBef>
                <a:spcPts val="1200"/>
              </a:spcBef>
              <a:spcAft>
                <a:spcPts val="0"/>
              </a:spcAft>
              <a:buNone/>
            </a:pPr>
            <a:endParaRPr sz="2800" dirty="0">
              <a:solidFill>
                <a:srgbClr val="F9E9D9"/>
              </a:solidFill>
              <a:latin typeface="Abel"/>
              <a:ea typeface="Abel"/>
              <a:cs typeface="Abel"/>
              <a:sym typeface="Abel"/>
            </a:endParaRPr>
          </a:p>
          <a:p>
            <a:pPr marL="182880" lvl="0" indent="-252730" algn="l" rtl="0">
              <a:lnSpc>
                <a:spcPct val="90000"/>
              </a:lnSpc>
              <a:spcBef>
                <a:spcPts val="1200"/>
              </a:spcBef>
              <a:spcAft>
                <a:spcPts val="0"/>
              </a:spcAft>
              <a:buClr>
                <a:srgbClr val="F9E9D9"/>
              </a:buClr>
              <a:buSzPts val="2800"/>
              <a:buFont typeface="Abel"/>
              <a:buChar char="●"/>
            </a:pPr>
            <a:r>
              <a:rPr lang="en-US" sz="2800" dirty="0">
                <a:solidFill>
                  <a:srgbClr val="F9E9D9"/>
                </a:solidFill>
                <a:latin typeface="Abel"/>
                <a:ea typeface="Abel"/>
                <a:cs typeface="Abel"/>
                <a:sym typeface="Abel"/>
              </a:rPr>
              <a:t>Discuss and engage in characteristics that determine different cognitive levels for tasks and their purpose in an instructional sequence</a:t>
            </a:r>
            <a:endParaRPr sz="2800" dirty="0">
              <a:solidFill>
                <a:srgbClr val="F9E9D9"/>
              </a:solidFill>
              <a:latin typeface="Abel"/>
              <a:ea typeface="Abel"/>
              <a:cs typeface="Abel"/>
              <a:sym typeface="Abel"/>
            </a:endParaRPr>
          </a:p>
          <a:p>
            <a:pPr marL="182880" lvl="0" indent="0" algn="l" rtl="0">
              <a:lnSpc>
                <a:spcPct val="90000"/>
              </a:lnSpc>
              <a:spcBef>
                <a:spcPts val="1200"/>
              </a:spcBef>
              <a:spcAft>
                <a:spcPts val="0"/>
              </a:spcAft>
              <a:buNone/>
            </a:pPr>
            <a:endParaRPr sz="2800" dirty="0">
              <a:solidFill>
                <a:srgbClr val="F9E9D9"/>
              </a:solidFill>
              <a:latin typeface="Abel"/>
              <a:ea typeface="Abel"/>
              <a:cs typeface="Abel"/>
              <a:sym typeface="Abel"/>
            </a:endParaRPr>
          </a:p>
          <a:p>
            <a:pPr marL="182880" lvl="0" indent="-252730" algn="l" rtl="0">
              <a:lnSpc>
                <a:spcPct val="90000"/>
              </a:lnSpc>
              <a:spcBef>
                <a:spcPts val="1200"/>
              </a:spcBef>
              <a:spcAft>
                <a:spcPts val="0"/>
              </a:spcAft>
              <a:buClr>
                <a:srgbClr val="F9E9D9"/>
              </a:buClr>
              <a:buSzPts val="2800"/>
              <a:buFont typeface="Abel"/>
              <a:buChar char="●"/>
            </a:pPr>
            <a:r>
              <a:rPr lang="en-US" sz="2800" dirty="0">
                <a:solidFill>
                  <a:srgbClr val="F9E9D9"/>
                </a:solidFill>
                <a:latin typeface="Abel"/>
                <a:ea typeface="Abel"/>
                <a:cs typeface="Abel"/>
                <a:sym typeface="Abel"/>
              </a:rPr>
              <a:t>Learn how to alter a task to elevate the level of demand </a:t>
            </a:r>
            <a:endParaRPr sz="2800" dirty="0">
              <a:solidFill>
                <a:srgbClr val="F9E9D9"/>
              </a:solidFill>
              <a:latin typeface="Abel"/>
              <a:ea typeface="Abel"/>
              <a:cs typeface="Abel"/>
              <a:sym typeface="Abel"/>
            </a:endParaRPr>
          </a:p>
          <a:p>
            <a:pPr marL="0" lvl="0" indent="0" algn="l" rtl="0">
              <a:spcBef>
                <a:spcPts val="0"/>
              </a:spcBef>
              <a:spcAft>
                <a:spcPts val="0"/>
              </a:spcAft>
              <a:buNone/>
            </a:pPr>
            <a:endParaRPr sz="2800" dirty="0">
              <a:solidFill>
                <a:srgbClr val="2F5496"/>
              </a:solidFill>
              <a:latin typeface="Abel"/>
              <a:ea typeface="Abel"/>
              <a:cs typeface="Abel"/>
              <a:sym typeface="Abel"/>
            </a:endParaRPr>
          </a:p>
          <a:p>
            <a:pPr marL="182880" lvl="0" indent="0" algn="l" rtl="0">
              <a:spcBef>
                <a:spcPts val="2100"/>
              </a:spcBef>
              <a:spcAft>
                <a:spcPts val="0"/>
              </a:spcAft>
              <a:buClr>
                <a:schemeClr val="dk1"/>
              </a:buClr>
              <a:buSzPts val="1100"/>
              <a:buFont typeface="Arial"/>
              <a:buNone/>
            </a:pPr>
            <a:endParaRPr sz="2800" dirty="0">
              <a:solidFill>
                <a:srgbClr val="F9E9D9"/>
              </a:solidFill>
              <a:latin typeface="Century Gothic"/>
              <a:ea typeface="Century Gothic"/>
              <a:cs typeface="Century Gothic"/>
              <a:sym typeface="Century Gothic"/>
            </a:endParaRPr>
          </a:p>
          <a:p>
            <a:pPr marL="0" lvl="0" indent="0" algn="l" rtl="0">
              <a:spcBef>
                <a:spcPts val="2100"/>
              </a:spcBef>
              <a:spcAft>
                <a:spcPts val="0"/>
              </a:spcAft>
              <a:buNone/>
            </a:pPr>
            <a:endParaRPr sz="2800" dirty="0">
              <a:solidFill>
                <a:srgbClr val="F9E9D9"/>
              </a:solidFill>
              <a:latin typeface="Abel"/>
              <a:ea typeface="Abel"/>
              <a:cs typeface="Abel"/>
              <a:sym typeface="Abel"/>
            </a:endParaRPr>
          </a:p>
        </p:txBody>
      </p:sp>
      <p:pic>
        <p:nvPicPr>
          <p:cNvPr id="149" name="Google Shape;149;p28"/>
          <p:cNvPicPr preferRelativeResize="0"/>
          <p:nvPr/>
        </p:nvPicPr>
        <p:blipFill>
          <a:blip r:embed="rId3">
            <a:alphaModFix/>
          </a:blip>
          <a:stretch>
            <a:fillRect/>
          </a:stretch>
        </p:blipFill>
        <p:spPr>
          <a:xfrm>
            <a:off x="266675" y="5685900"/>
            <a:ext cx="2209800" cy="599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ctrTitle"/>
          </p:nvPr>
        </p:nvSpPr>
        <p:spPr>
          <a:xfrm>
            <a:off x="231733" y="226400"/>
            <a:ext cx="1104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a:t>It’s OK...</a:t>
            </a:r>
            <a:endParaRPr/>
          </a:p>
        </p:txBody>
      </p:sp>
      <p:sp>
        <p:nvSpPr>
          <p:cNvPr id="156" name="Google Shape;156;p29"/>
          <p:cNvSpPr txBox="1"/>
          <p:nvPr/>
        </p:nvSpPr>
        <p:spPr>
          <a:xfrm>
            <a:off x="647700" y="1263500"/>
            <a:ext cx="8267700" cy="3000000"/>
          </a:xfrm>
          <a:prstGeom prst="rect">
            <a:avLst/>
          </a:prstGeom>
          <a:noFill/>
          <a:ln>
            <a:noFill/>
          </a:ln>
        </p:spPr>
        <p:txBody>
          <a:bodyPr spcFirstLastPara="1" wrap="square" lIns="91425" tIns="91425" rIns="91425" bIns="91425" anchor="t" anchorCtr="0">
            <a:noAutofit/>
          </a:bodyPr>
          <a:lstStyle/>
          <a:p>
            <a:pPr marL="182880" lvl="0" indent="-303530" algn="l" rtl="0">
              <a:lnSpc>
                <a:spcPct val="90000"/>
              </a:lnSpc>
              <a:spcBef>
                <a:spcPts val="0"/>
              </a:spcBef>
              <a:spcAft>
                <a:spcPts val="0"/>
              </a:spcAft>
              <a:buClr>
                <a:srgbClr val="5B72B7"/>
              </a:buClr>
              <a:buSzPts val="3600"/>
              <a:buFont typeface="Abel"/>
              <a:buChar char="●"/>
            </a:pPr>
            <a:r>
              <a:rPr lang="en-US" sz="3600">
                <a:solidFill>
                  <a:srgbClr val="5B72B7"/>
                </a:solidFill>
                <a:latin typeface="Abel"/>
                <a:ea typeface="Abel"/>
                <a:cs typeface="Abel"/>
                <a:sym typeface="Abel"/>
              </a:rPr>
              <a:t>Not to know </a:t>
            </a:r>
            <a:endParaRPr sz="3600">
              <a:solidFill>
                <a:srgbClr val="5B72B7"/>
              </a:solidFill>
              <a:latin typeface="Abel"/>
              <a:ea typeface="Abel"/>
              <a:cs typeface="Abel"/>
              <a:sym typeface="Abel"/>
            </a:endParaRPr>
          </a:p>
          <a:p>
            <a:pPr marL="182880" lvl="0" indent="-303530" algn="l" rtl="0">
              <a:lnSpc>
                <a:spcPct val="90000"/>
              </a:lnSpc>
              <a:spcBef>
                <a:spcPts val="1200"/>
              </a:spcBef>
              <a:spcAft>
                <a:spcPts val="0"/>
              </a:spcAft>
              <a:buClr>
                <a:srgbClr val="5B72B7"/>
              </a:buClr>
              <a:buSzPts val="3600"/>
              <a:buFont typeface="Abel"/>
              <a:buChar char="●"/>
            </a:pPr>
            <a:r>
              <a:rPr lang="en-US" sz="3600">
                <a:solidFill>
                  <a:srgbClr val="5B72B7"/>
                </a:solidFill>
                <a:latin typeface="Abel"/>
                <a:ea typeface="Abel"/>
                <a:cs typeface="Abel"/>
                <a:sym typeface="Abel"/>
              </a:rPr>
              <a:t>To ask questions </a:t>
            </a:r>
            <a:endParaRPr sz="3600">
              <a:solidFill>
                <a:srgbClr val="5B72B7"/>
              </a:solidFill>
              <a:latin typeface="Abel"/>
              <a:ea typeface="Abel"/>
              <a:cs typeface="Abel"/>
              <a:sym typeface="Abel"/>
            </a:endParaRPr>
          </a:p>
          <a:p>
            <a:pPr marL="182880" lvl="0" indent="-303530" algn="l" rtl="0">
              <a:lnSpc>
                <a:spcPct val="90000"/>
              </a:lnSpc>
              <a:spcBef>
                <a:spcPts val="1200"/>
              </a:spcBef>
              <a:spcAft>
                <a:spcPts val="0"/>
              </a:spcAft>
              <a:buClr>
                <a:srgbClr val="5B72B7"/>
              </a:buClr>
              <a:buSzPts val="3600"/>
              <a:buFont typeface="Abel"/>
              <a:buChar char="●"/>
            </a:pPr>
            <a:r>
              <a:rPr lang="en-US" sz="3600">
                <a:solidFill>
                  <a:srgbClr val="5B72B7"/>
                </a:solidFill>
                <a:latin typeface="Abel"/>
                <a:ea typeface="Abel"/>
                <a:cs typeface="Abel"/>
                <a:sym typeface="Abel"/>
              </a:rPr>
              <a:t>To make mistakes </a:t>
            </a:r>
            <a:endParaRPr sz="3600">
              <a:solidFill>
                <a:srgbClr val="5B72B7"/>
              </a:solidFill>
              <a:latin typeface="Abel"/>
              <a:ea typeface="Abel"/>
              <a:cs typeface="Abel"/>
              <a:sym typeface="Abel"/>
            </a:endParaRPr>
          </a:p>
          <a:p>
            <a:pPr marL="182880" lvl="0" indent="-303530" algn="l" rtl="0">
              <a:lnSpc>
                <a:spcPct val="90000"/>
              </a:lnSpc>
              <a:spcBef>
                <a:spcPts val="1200"/>
              </a:spcBef>
              <a:spcAft>
                <a:spcPts val="0"/>
              </a:spcAft>
              <a:buClr>
                <a:srgbClr val="5B72B7"/>
              </a:buClr>
              <a:buSzPts val="3600"/>
              <a:buFont typeface="Abel"/>
              <a:buChar char="●"/>
            </a:pPr>
            <a:r>
              <a:rPr lang="en-US" sz="3600">
                <a:solidFill>
                  <a:srgbClr val="5B72B7"/>
                </a:solidFill>
                <a:latin typeface="Abel"/>
                <a:ea typeface="Abel"/>
                <a:cs typeface="Abel"/>
                <a:sym typeface="Abel"/>
              </a:rPr>
              <a:t>To take risks </a:t>
            </a:r>
            <a:endParaRPr sz="3600">
              <a:solidFill>
                <a:srgbClr val="5B72B7"/>
              </a:solidFill>
              <a:latin typeface="Abel"/>
              <a:ea typeface="Abel"/>
              <a:cs typeface="Abel"/>
              <a:sym typeface="Abel"/>
            </a:endParaRPr>
          </a:p>
          <a:p>
            <a:pPr marL="182880" lvl="0" indent="-303530" algn="l" rtl="0">
              <a:lnSpc>
                <a:spcPct val="90000"/>
              </a:lnSpc>
              <a:spcBef>
                <a:spcPts val="1200"/>
              </a:spcBef>
              <a:spcAft>
                <a:spcPts val="0"/>
              </a:spcAft>
              <a:buClr>
                <a:srgbClr val="5B72B7"/>
              </a:buClr>
              <a:buSzPts val="3600"/>
              <a:buFont typeface="Abel"/>
              <a:buChar char="●"/>
            </a:pPr>
            <a:r>
              <a:rPr lang="en-US" sz="3600">
                <a:solidFill>
                  <a:srgbClr val="5B72B7"/>
                </a:solidFill>
                <a:latin typeface="Abel"/>
                <a:ea typeface="Abel"/>
                <a:cs typeface="Abel"/>
                <a:sym typeface="Abel"/>
              </a:rPr>
              <a:t>To struggle, work and think hard</a:t>
            </a:r>
            <a:endParaRPr sz="3600">
              <a:solidFill>
                <a:srgbClr val="5B72B7"/>
              </a:solidFill>
              <a:latin typeface="Abel"/>
              <a:ea typeface="Abel"/>
              <a:cs typeface="Abel"/>
              <a:sym typeface="Abel"/>
            </a:endParaRPr>
          </a:p>
          <a:p>
            <a:pPr marL="182880" lvl="0" indent="-303530" algn="l" rtl="0">
              <a:lnSpc>
                <a:spcPct val="90000"/>
              </a:lnSpc>
              <a:spcBef>
                <a:spcPts val="1200"/>
              </a:spcBef>
              <a:spcAft>
                <a:spcPts val="2100"/>
              </a:spcAft>
              <a:buClr>
                <a:srgbClr val="5B72B7"/>
              </a:buClr>
              <a:buSzPts val="3600"/>
              <a:buFont typeface="Abel"/>
              <a:buChar char="●"/>
            </a:pPr>
            <a:r>
              <a:rPr lang="en-US" sz="3600">
                <a:solidFill>
                  <a:srgbClr val="5B72B7"/>
                </a:solidFill>
                <a:latin typeface="Abel"/>
                <a:ea typeface="Abel"/>
                <a:cs typeface="Abel"/>
                <a:sym typeface="Abel"/>
              </a:rPr>
              <a:t>Have fun! </a:t>
            </a:r>
            <a:endParaRPr/>
          </a:p>
        </p:txBody>
      </p:sp>
      <p:pic>
        <p:nvPicPr>
          <p:cNvPr id="157" name="Google Shape;157;p29"/>
          <p:cNvPicPr preferRelativeResize="0"/>
          <p:nvPr/>
        </p:nvPicPr>
        <p:blipFill>
          <a:blip r:embed="rId3">
            <a:alphaModFix/>
          </a:blip>
          <a:stretch>
            <a:fillRect/>
          </a:stretch>
        </p:blipFill>
        <p:spPr>
          <a:xfrm>
            <a:off x="4648175" y="6105000"/>
            <a:ext cx="2209800" cy="599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0"/>
          <p:cNvSpPr txBox="1">
            <a:spLocks noGrp="1"/>
          </p:cNvSpPr>
          <p:nvPr>
            <p:ph type="subTitle" idx="1"/>
          </p:nvPr>
        </p:nvSpPr>
        <p:spPr>
          <a:xfrm>
            <a:off x="1324697" y="1055075"/>
            <a:ext cx="10607177" cy="3761100"/>
          </a:xfrm>
          <a:prstGeom prst="rect">
            <a:avLst/>
          </a:prstGeom>
        </p:spPr>
        <p:txBody>
          <a:bodyPr spcFirstLastPara="1" wrap="square" lIns="121900" tIns="121900" rIns="121900" bIns="121900" anchor="b" anchorCtr="0">
            <a:noAutofit/>
          </a:bodyPr>
          <a:lstStyle/>
          <a:p>
            <a:pPr marL="457200" lvl="0" indent="-431800" algn="l" rtl="0">
              <a:spcBef>
                <a:spcPts val="0"/>
              </a:spcBef>
              <a:spcAft>
                <a:spcPts val="0"/>
              </a:spcAft>
              <a:buClr>
                <a:srgbClr val="F9E9D9"/>
              </a:buClr>
              <a:buSzPts val="3200"/>
              <a:buChar char="●"/>
            </a:pPr>
            <a:r>
              <a:rPr lang="en-US" sz="3200" dirty="0"/>
              <a:t>What do you consider when implementing tasks? </a:t>
            </a:r>
            <a:endParaRPr sz="3200" dirty="0"/>
          </a:p>
          <a:p>
            <a:pPr marL="457200" lvl="0" indent="0" algn="l" rtl="0">
              <a:spcBef>
                <a:spcPts val="2100"/>
              </a:spcBef>
              <a:spcAft>
                <a:spcPts val="0"/>
              </a:spcAft>
              <a:buNone/>
            </a:pPr>
            <a:endParaRPr sz="1800" dirty="0"/>
          </a:p>
          <a:p>
            <a:pPr marL="457200" lvl="0" indent="-431800" algn="l" rtl="0">
              <a:spcBef>
                <a:spcPts val="2100"/>
              </a:spcBef>
              <a:spcAft>
                <a:spcPts val="0"/>
              </a:spcAft>
              <a:buClr>
                <a:srgbClr val="F9E9D9"/>
              </a:buClr>
              <a:buSzPts val="3200"/>
              <a:buChar char="●"/>
            </a:pPr>
            <a:r>
              <a:rPr lang="en-US" sz="3200" dirty="0"/>
              <a:t> How do you know what task to implement?</a:t>
            </a:r>
            <a:endParaRPr sz="3200" dirty="0"/>
          </a:p>
          <a:p>
            <a:pPr marL="457200" lvl="0" indent="0" algn="l" rtl="0">
              <a:spcBef>
                <a:spcPts val="2100"/>
              </a:spcBef>
              <a:spcAft>
                <a:spcPts val="0"/>
              </a:spcAft>
              <a:buNone/>
            </a:pPr>
            <a:endParaRPr sz="1800" dirty="0"/>
          </a:p>
          <a:p>
            <a:pPr marL="457200" lvl="0" indent="-431800" algn="l" rtl="0">
              <a:spcBef>
                <a:spcPts val="2100"/>
              </a:spcBef>
              <a:spcAft>
                <a:spcPts val="0"/>
              </a:spcAft>
              <a:buClr>
                <a:srgbClr val="F9E9D9"/>
              </a:buClr>
              <a:buSzPts val="3200"/>
              <a:buChar char="●"/>
            </a:pPr>
            <a:r>
              <a:rPr lang="en-US" sz="3200" dirty="0"/>
              <a:t>What are successes and challenges of implementation</a:t>
            </a:r>
            <a:r>
              <a:rPr lang="en-US" sz="2400" dirty="0"/>
              <a:t>? </a:t>
            </a:r>
            <a:endParaRPr sz="2400" dirty="0"/>
          </a:p>
        </p:txBody>
      </p:sp>
      <p:sp>
        <p:nvSpPr>
          <p:cNvPr id="164" name="Google Shape;164;p30"/>
          <p:cNvSpPr txBox="1">
            <a:spLocks noGrp="1"/>
          </p:cNvSpPr>
          <p:nvPr>
            <p:ph type="ctrTitle"/>
          </p:nvPr>
        </p:nvSpPr>
        <p:spPr>
          <a:xfrm>
            <a:off x="937333" y="419183"/>
            <a:ext cx="11042700" cy="770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a:t>Reflection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subTitle" idx="1"/>
          </p:nvPr>
        </p:nvSpPr>
        <p:spPr>
          <a:xfrm>
            <a:off x="1276576" y="1247906"/>
            <a:ext cx="3598858" cy="39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US" sz="2400" dirty="0">
                <a:solidFill>
                  <a:srgbClr val="5B72B7"/>
                </a:solidFill>
              </a:rPr>
              <a:t>Solve both tasks</a:t>
            </a:r>
            <a:endParaRPr sz="2400" dirty="0">
              <a:solidFill>
                <a:srgbClr val="5B72B7"/>
              </a:solidFill>
            </a:endParaRPr>
          </a:p>
        </p:txBody>
      </p:sp>
      <p:sp>
        <p:nvSpPr>
          <p:cNvPr id="171" name="Google Shape;171;p31"/>
          <p:cNvSpPr txBox="1">
            <a:spLocks noGrp="1"/>
          </p:cNvSpPr>
          <p:nvPr>
            <p:ph type="title"/>
          </p:nvPr>
        </p:nvSpPr>
        <p:spPr>
          <a:xfrm>
            <a:off x="4011124" y="1188731"/>
            <a:ext cx="4353600" cy="1197300"/>
          </a:xfrm>
          <a:prstGeom prst="rect">
            <a:avLst/>
          </a:prstGeom>
        </p:spPr>
        <p:txBody>
          <a:bodyPr spcFirstLastPara="1" wrap="square" lIns="121900" tIns="121900" rIns="121900" bIns="121900" anchor="b" anchorCtr="0">
            <a:noAutofit/>
          </a:bodyPr>
          <a:lstStyle/>
          <a:p>
            <a:pPr marL="0" lvl="0" indent="0" algn="r" rtl="0">
              <a:spcBef>
                <a:spcPts val="0"/>
              </a:spcBef>
              <a:spcAft>
                <a:spcPts val="0"/>
              </a:spcAft>
              <a:buNone/>
            </a:pPr>
            <a:r>
              <a:rPr lang="en-US" dirty="0"/>
              <a:t>Candy Jar </a:t>
            </a:r>
            <a:endParaRPr dirty="0"/>
          </a:p>
        </p:txBody>
      </p:sp>
      <p:sp>
        <p:nvSpPr>
          <p:cNvPr id="172" name="Google Shape;172;p31"/>
          <p:cNvSpPr txBox="1">
            <a:spLocks noGrp="1"/>
          </p:cNvSpPr>
          <p:nvPr>
            <p:ph type="title" idx="3"/>
          </p:nvPr>
        </p:nvSpPr>
        <p:spPr>
          <a:xfrm>
            <a:off x="269162" y="205333"/>
            <a:ext cx="5056941" cy="12861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b="1" dirty="0">
                <a:solidFill>
                  <a:srgbClr val="2F5496"/>
                </a:solidFill>
              </a:rPr>
              <a:t>Compare Tasks </a:t>
            </a:r>
            <a:endParaRPr b="1" dirty="0">
              <a:solidFill>
                <a:srgbClr val="2F5496"/>
              </a:solidFill>
            </a:endParaRPr>
          </a:p>
        </p:txBody>
      </p:sp>
      <p:sp>
        <p:nvSpPr>
          <p:cNvPr id="173" name="Google Shape;173;p31"/>
          <p:cNvSpPr txBox="1">
            <a:spLocks noGrp="1"/>
          </p:cNvSpPr>
          <p:nvPr>
            <p:ph type="subTitle" idx="4"/>
          </p:nvPr>
        </p:nvSpPr>
        <p:spPr>
          <a:xfrm>
            <a:off x="7381428" y="2124838"/>
            <a:ext cx="991500" cy="393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2400" dirty="0" smtClean="0"/>
              <a:t>&amp;</a:t>
            </a:r>
            <a:endParaRPr sz="2400" dirty="0"/>
          </a:p>
        </p:txBody>
      </p:sp>
      <p:sp>
        <p:nvSpPr>
          <p:cNvPr id="174" name="Google Shape;174;p31"/>
          <p:cNvSpPr txBox="1">
            <a:spLocks noGrp="1"/>
          </p:cNvSpPr>
          <p:nvPr>
            <p:ph type="title" idx="7"/>
          </p:nvPr>
        </p:nvSpPr>
        <p:spPr>
          <a:xfrm>
            <a:off x="6764011" y="2395268"/>
            <a:ext cx="4353600" cy="9147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dirty="0"/>
              <a:t>Missing Values </a:t>
            </a:r>
            <a:endParaRPr dirty="0"/>
          </a:p>
        </p:txBody>
      </p:sp>
      <p:sp>
        <p:nvSpPr>
          <p:cNvPr id="175" name="Google Shape;175;p31"/>
          <p:cNvSpPr txBox="1"/>
          <p:nvPr/>
        </p:nvSpPr>
        <p:spPr>
          <a:xfrm>
            <a:off x="2593725" y="4088425"/>
            <a:ext cx="7360500" cy="19782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rgbClr val="F9E9D9"/>
              </a:buClr>
              <a:buSzPts val="3000"/>
              <a:buFont typeface="Abel"/>
              <a:buChar char="●"/>
            </a:pPr>
            <a:r>
              <a:rPr lang="en-US" sz="3000">
                <a:solidFill>
                  <a:srgbClr val="F9E9D9"/>
                </a:solidFill>
                <a:latin typeface="Abel"/>
                <a:ea typeface="Abel"/>
                <a:cs typeface="Abel"/>
                <a:sym typeface="Abel"/>
              </a:rPr>
              <a:t>What did you notice about each task? </a:t>
            </a:r>
            <a:endParaRPr sz="3000">
              <a:solidFill>
                <a:srgbClr val="F9E9D9"/>
              </a:solidFill>
              <a:latin typeface="Abel"/>
              <a:ea typeface="Abel"/>
              <a:cs typeface="Abel"/>
              <a:sym typeface="Abel"/>
            </a:endParaRPr>
          </a:p>
          <a:p>
            <a:pPr marL="457200" lvl="0" indent="0" algn="l" rtl="0">
              <a:spcBef>
                <a:spcPts val="0"/>
              </a:spcBef>
              <a:spcAft>
                <a:spcPts val="0"/>
              </a:spcAft>
              <a:buNone/>
            </a:pPr>
            <a:endParaRPr sz="3000">
              <a:solidFill>
                <a:srgbClr val="F9E9D9"/>
              </a:solidFill>
              <a:latin typeface="Abel"/>
              <a:ea typeface="Abel"/>
              <a:cs typeface="Abel"/>
              <a:sym typeface="Abel"/>
            </a:endParaRPr>
          </a:p>
          <a:p>
            <a:pPr marL="457200" lvl="0" indent="-419100" algn="l" rtl="0">
              <a:spcBef>
                <a:spcPts val="0"/>
              </a:spcBef>
              <a:spcAft>
                <a:spcPts val="0"/>
              </a:spcAft>
              <a:buClr>
                <a:srgbClr val="F9E9D9"/>
              </a:buClr>
              <a:buSzPts val="3000"/>
              <a:buFont typeface="Abel"/>
              <a:buChar char="●"/>
            </a:pPr>
            <a:r>
              <a:rPr lang="en-US" sz="3000">
                <a:solidFill>
                  <a:srgbClr val="F9E9D9"/>
                </a:solidFill>
                <a:latin typeface="Abel"/>
                <a:ea typeface="Abel"/>
                <a:cs typeface="Abel"/>
                <a:sym typeface="Abel"/>
              </a:rPr>
              <a:t>What did you use to solve? </a:t>
            </a:r>
            <a:endParaRPr sz="3000">
              <a:solidFill>
                <a:srgbClr val="F9E9D9"/>
              </a:solidFill>
              <a:latin typeface="Abel"/>
              <a:ea typeface="Abel"/>
              <a:cs typeface="Abel"/>
              <a:sym typeface="Abel"/>
            </a:endParaRPr>
          </a:p>
          <a:p>
            <a:pPr marL="45720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subTitle" idx="1"/>
          </p:nvPr>
        </p:nvSpPr>
        <p:spPr>
          <a:xfrm>
            <a:off x="4464750" y="2091299"/>
            <a:ext cx="6002400" cy="19947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3400"/>
              <a:t>Strategies that could be used </a:t>
            </a:r>
            <a:endParaRPr sz="3400"/>
          </a:p>
          <a:p>
            <a:pPr marL="0" lvl="0" indent="0" algn="l" rtl="0">
              <a:spcBef>
                <a:spcPts val="2100"/>
              </a:spcBef>
              <a:spcAft>
                <a:spcPts val="0"/>
              </a:spcAft>
              <a:buNone/>
            </a:pPr>
            <a:endParaRPr sz="1400"/>
          </a:p>
          <a:p>
            <a:pPr marL="0" lvl="0" indent="0" algn="ctr" rtl="0">
              <a:spcBef>
                <a:spcPts val="2100"/>
              </a:spcBef>
              <a:spcAft>
                <a:spcPts val="2100"/>
              </a:spcAft>
              <a:buNone/>
            </a:pPr>
            <a:r>
              <a:rPr lang="en-US" sz="3400"/>
              <a:t>Features of the Problem </a:t>
            </a:r>
            <a:endParaRPr sz="3400"/>
          </a:p>
        </p:txBody>
      </p:sp>
      <p:sp>
        <p:nvSpPr>
          <p:cNvPr id="182" name="Google Shape;182;p32"/>
          <p:cNvSpPr txBox="1">
            <a:spLocks noGrp="1"/>
          </p:cNvSpPr>
          <p:nvPr>
            <p:ph type="ctrTitle"/>
          </p:nvPr>
        </p:nvSpPr>
        <p:spPr>
          <a:xfrm>
            <a:off x="4917599" y="606850"/>
            <a:ext cx="5096700" cy="770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800"/>
              <a:t>Task Reflection </a:t>
            </a:r>
            <a:endParaRPr sz="4800"/>
          </a:p>
          <a:p>
            <a:pPr marL="0" lvl="0" indent="0" algn="ctr" rtl="0">
              <a:spcBef>
                <a:spcPts val="0"/>
              </a:spcBef>
              <a:spcAft>
                <a:spcPts val="0"/>
              </a:spcAft>
              <a:buNone/>
            </a:pPr>
            <a:r>
              <a:rPr lang="en-US" sz="3000"/>
              <a:t> </a:t>
            </a:r>
            <a:endParaRPr sz="3000"/>
          </a:p>
          <a:p>
            <a:pPr marL="0" lvl="0" indent="0" algn="ctr" rtl="0">
              <a:spcBef>
                <a:spcPts val="0"/>
              </a:spcBef>
              <a:spcAft>
                <a:spcPts val="0"/>
              </a:spcAft>
              <a:buNone/>
            </a:pP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ctrTitle"/>
          </p:nvPr>
        </p:nvSpPr>
        <p:spPr>
          <a:xfrm>
            <a:off x="5394388" y="364625"/>
            <a:ext cx="5936993" cy="7704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r>
              <a:rPr lang="en-US" sz="4800" b="1" dirty="0"/>
              <a:t>Task Analysis Sort </a:t>
            </a:r>
            <a:endParaRPr sz="4800" b="1" dirty="0"/>
          </a:p>
        </p:txBody>
      </p:sp>
      <p:sp>
        <p:nvSpPr>
          <p:cNvPr id="189" name="Google Shape;189;p33"/>
          <p:cNvSpPr txBox="1">
            <a:spLocks noGrp="1"/>
          </p:cNvSpPr>
          <p:nvPr>
            <p:ph type="subTitle" idx="3"/>
          </p:nvPr>
        </p:nvSpPr>
        <p:spPr>
          <a:xfrm>
            <a:off x="4848121" y="1135025"/>
            <a:ext cx="6460704" cy="1727700"/>
          </a:xfrm>
          <a:prstGeom prst="rect">
            <a:avLst/>
          </a:prstGeom>
        </p:spPr>
        <p:txBody>
          <a:bodyPr spcFirstLastPara="1" wrap="square" lIns="121900" tIns="121900" rIns="121900" bIns="121900" anchor="b" anchorCtr="0">
            <a:noAutofit/>
          </a:bodyPr>
          <a:lstStyle/>
          <a:p>
            <a:pPr marL="0" lvl="0" indent="0" algn="r" rtl="0">
              <a:spcBef>
                <a:spcPts val="0"/>
              </a:spcBef>
              <a:spcAft>
                <a:spcPts val="2100"/>
              </a:spcAft>
              <a:buNone/>
            </a:pPr>
            <a:r>
              <a:rPr lang="en-US" sz="3600" dirty="0">
                <a:latin typeface="Fira Sans Extra Condensed"/>
                <a:ea typeface="Fira Sans Extra Condensed"/>
                <a:cs typeface="Fira Sans Extra Condensed"/>
                <a:sym typeface="Fira Sans Extra Condensed"/>
              </a:rPr>
              <a:t>Reflect on the Candy Jar and Missing Values tasks</a:t>
            </a:r>
            <a:r>
              <a:rPr lang="en-US" dirty="0">
                <a:latin typeface="Fira Sans Extra Condensed"/>
                <a:ea typeface="Fira Sans Extra Condensed"/>
                <a:cs typeface="Fira Sans Extra Condensed"/>
                <a:sym typeface="Fira Sans Extra Condensed"/>
              </a:rPr>
              <a:t> </a:t>
            </a:r>
            <a:endParaRPr dirty="0">
              <a:latin typeface="Fira Sans Extra Condensed"/>
              <a:ea typeface="Fira Sans Extra Condensed"/>
              <a:cs typeface="Fira Sans Extra Condensed"/>
              <a:sym typeface="Fira Sans Extra Condensed"/>
            </a:endParaRPr>
          </a:p>
        </p:txBody>
      </p:sp>
      <p:sp>
        <p:nvSpPr>
          <p:cNvPr id="190" name="Google Shape;190;p33"/>
          <p:cNvSpPr txBox="1">
            <a:spLocks noGrp="1"/>
          </p:cNvSpPr>
          <p:nvPr>
            <p:ph type="subTitle" idx="4"/>
          </p:nvPr>
        </p:nvSpPr>
        <p:spPr>
          <a:xfrm>
            <a:off x="3187200" y="4490850"/>
            <a:ext cx="8265000" cy="7704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3000" i="1">
                <a:solidFill>
                  <a:srgbClr val="EAD1DC"/>
                </a:solidFill>
              </a:rPr>
              <a:t>On the back of your cards, mark whether it corresponds to Candy Jar or Missing Values </a:t>
            </a:r>
            <a:endParaRPr sz="3000" i="1">
              <a:solidFill>
                <a:srgbClr val="EAD1DC"/>
              </a:solidFill>
            </a:endParaRPr>
          </a:p>
        </p:txBody>
      </p:sp>
      <p:sp>
        <p:nvSpPr>
          <p:cNvPr id="191" name="Google Shape;191;p33"/>
          <p:cNvSpPr txBox="1">
            <a:spLocks noGrp="1"/>
          </p:cNvSpPr>
          <p:nvPr>
            <p:ph type="subTitle" idx="5"/>
          </p:nvPr>
        </p:nvSpPr>
        <p:spPr>
          <a:xfrm>
            <a:off x="3250290" y="2971962"/>
            <a:ext cx="7543969" cy="770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000" dirty="0"/>
              <a:t>Determine which statements you believe best align with each of those tasks. </a:t>
            </a:r>
            <a:endParaRPr sz="3000" dirty="0"/>
          </a:p>
          <a:p>
            <a:pPr marL="0" lvl="0" indent="0" algn="ctr" rtl="0">
              <a:spcBef>
                <a:spcPts val="2100"/>
              </a:spcBef>
              <a:spcAft>
                <a:spcPts val="2100"/>
              </a:spcAft>
              <a:buNone/>
            </a:pPr>
            <a:endParaRPr sz="3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4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a:spLocks noGrp="1"/>
          </p:cNvSpPr>
          <p:nvPr>
            <p:ph type="subTitle" idx="1"/>
          </p:nvPr>
        </p:nvSpPr>
        <p:spPr>
          <a:xfrm>
            <a:off x="3841953" y="1696554"/>
            <a:ext cx="7997700" cy="27498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US" sz="4000" dirty="0"/>
              <a:t>Using all the the cards that describe characteristics of different types of tasks, sort these to the category (label) you feel is the best fit. </a:t>
            </a:r>
            <a:endParaRPr sz="4000" dirty="0"/>
          </a:p>
        </p:txBody>
      </p:sp>
      <p:sp>
        <p:nvSpPr>
          <p:cNvPr id="198" name="Google Shape;198;p34"/>
          <p:cNvSpPr txBox="1">
            <a:spLocks noGrp="1"/>
          </p:cNvSpPr>
          <p:nvPr>
            <p:ph type="title" idx="3"/>
          </p:nvPr>
        </p:nvSpPr>
        <p:spPr>
          <a:xfrm>
            <a:off x="324387" y="1423899"/>
            <a:ext cx="3645600" cy="1286100"/>
          </a:xfrm>
          <a:prstGeom prst="rect">
            <a:avLst/>
          </a:prstGeom>
        </p:spPr>
        <p:txBody>
          <a:bodyPr spcFirstLastPara="1" wrap="square" lIns="121900" tIns="121900" rIns="121900" bIns="121900" anchor="b" anchorCtr="0">
            <a:noAutofit/>
          </a:bodyPr>
          <a:lstStyle/>
          <a:p>
            <a:pPr marL="0" lvl="0" indent="0" algn="r" rtl="0">
              <a:spcBef>
                <a:spcPts val="0"/>
              </a:spcBef>
              <a:spcAft>
                <a:spcPts val="0"/>
              </a:spcAft>
              <a:buNone/>
            </a:pPr>
            <a:r>
              <a:rPr lang="en-US" b="1" dirty="0">
                <a:solidFill>
                  <a:srgbClr val="2F5496"/>
                </a:solidFill>
              </a:rPr>
              <a:t>Task Analysis Labels </a:t>
            </a:r>
            <a:endParaRPr b="1" dirty="0">
              <a:solidFill>
                <a:srgbClr val="2F5496"/>
              </a:solidFill>
            </a:endParaRPr>
          </a:p>
        </p:txBody>
      </p:sp>
    </p:spTree>
  </p:cSld>
  <p:clrMapOvr>
    <a:masterClrMapping/>
  </p:clrMapOvr>
</p:sld>
</file>

<file path=ppt/theme/theme1.xml><?xml version="1.0" encoding="utf-8"?>
<a:theme xmlns:a="http://schemas.openxmlformats.org/drawingml/2006/main" name="Math Lesson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1037</Words>
  <Application>Microsoft Macintosh PowerPoint</Application>
  <PresentationFormat>Custom</PresentationFormat>
  <Paragraphs>130</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Math Lesson by Slidesgo</vt:lpstr>
      <vt:lpstr>Tasks that Promote Reasoning  and Problem Solving </vt:lpstr>
      <vt:lpstr>PowerPoint Presentation</vt:lpstr>
      <vt:lpstr>Goals to Focus the Learning</vt:lpstr>
      <vt:lpstr>It’s OK...</vt:lpstr>
      <vt:lpstr>Reflection </vt:lpstr>
      <vt:lpstr>Candy Jar </vt:lpstr>
      <vt:lpstr>Task Reflection    </vt:lpstr>
      <vt:lpstr>Task Analysis Sort </vt:lpstr>
      <vt:lpstr>Task Analysis Labels </vt:lpstr>
      <vt:lpstr>Low Level Demand: Memorization</vt:lpstr>
      <vt:lpstr>Low Level Demand:  Procedures without Connections </vt:lpstr>
      <vt:lpstr>High Level Demand:  Procedures with Connections </vt:lpstr>
      <vt:lpstr>PowerPoint Presentation</vt:lpstr>
      <vt:lpstr>Reflect: Candy Jar and Missing Values </vt:lpstr>
      <vt:lpstr>Task Cards </vt:lpstr>
      <vt:lpstr>Determine which category  each task best aligns with </vt:lpstr>
      <vt:lpstr>Task Card and Analysis Guide Alignment </vt:lpstr>
      <vt:lpstr>Elevating a Tasks Cognitive Level </vt:lpstr>
      <vt:lpstr>Quote Carousel </vt:lpstr>
      <vt:lpstr>What does this mean for instruction? </vt:lpstr>
      <vt:lpstr>Tasks that Promote Reasoning and Problem Solving</vt:lpstr>
      <vt:lpstr>EXIT TICKET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Tasks that Promote Reasoning  and Problem Solving </dc:title>
  <cp:lastModifiedBy>Kelli Shrewsberry</cp:lastModifiedBy>
  <cp:revision>4</cp:revision>
  <dcterms:modified xsi:type="dcterms:W3CDTF">2020-01-29T19:16:48Z</dcterms:modified>
</cp:coreProperties>
</file>